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9" r:id="rId12"/>
    <p:sldId id="270" r:id="rId13"/>
    <p:sldId id="273" r:id="rId14"/>
    <p:sldId id="272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476672"/>
            <a:ext cx="7488832" cy="43924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ГБП ОУ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«КАЛЯЗИНСКИЙ КОЛЛЕДЖ»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Преподавание в начальных классах (очное обучение)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Курсовая работа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 тему: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«Организация отдыха детей в условиях оздоровительного лагеря»</a:t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44008" y="3429000"/>
            <a:ext cx="4499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Выполнила: студентка 3 курса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Тавруева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Анастасия Алексеевна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Научный руководитель: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Судакова Светлана Юрьевна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5805264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Калязин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2020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Мероприятия проводимые в лагере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«Готовим вместе»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столе лежат фрукты, овощи, колбаса, сладости и т.д. Дети посовещавшись должны распределить продукты на полезные и вредные и объяснить свой выбор.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Далее отряд делится на группы по 3 человека. Они должны приготовить полезное блюдо и угостить своих товарищей, то есть другую группу. Раздаются перчатки, фартуки.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Перед готовкой обязательно проводится инструктаж. Вожатый помогает в случае возникновения трудностей.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 садятся за общий стол и пробуют блюда друг друга. За принятием пищи ребята показывают свой этикет.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pPr algn="ctr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«Что же такое, правильное питание?»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Вожатый выступает с презентацией, о пользе тех или иных продуктов. Представляются интересные факты.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Ребята должны понять, что здоровый образ жизни это не только физические нагрузки и отсутствие вредных привычек, а ещё и соблюдение правильного питания.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980728"/>
            <a:ext cx="7890080" cy="526767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«Аноним»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Детям предлагается написать тайные письма, в них будет доброе пожелание или комплимент другому товарищу, нужно будет указать того, кому отправляешь. Потом письма собирают и утром следующего дня доставляют получателям. Результат: у ребят с утра хорошее настроение от тёплых приятных слов.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Вожатый должен проследить кто остаётся без письма и написать ему, чтобы никто не расстраивался и не чувствовал себя брошенным.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7498080" cy="1143000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Мероприятия по физическому воспитанию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204864"/>
            <a:ext cx="7498080" cy="4043536"/>
          </a:xfrm>
        </p:spPr>
        <p:txBody>
          <a:bodyPr/>
          <a:lstStyle/>
          <a:p>
            <a:pPr>
              <a:buNone/>
            </a:pP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«Туристическая эстафета</a:t>
            </a: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Танцевальный </a:t>
            </a: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кружок</a:t>
            </a:r>
          </a:p>
          <a:p>
            <a:pPr>
              <a:buNone/>
            </a:pP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«Мы – гимнасты»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 «Фитнесс – йога»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«Весёлая </a:t>
            </a:r>
            <a:r>
              <a:rPr lang="ru-RU" sz="4000" u="sng" dirty="0" err="1" smtClean="0">
                <a:latin typeface="Times New Roman" pitchFamily="18" charset="0"/>
                <a:cs typeface="Times New Roman" pitchFamily="18" charset="0"/>
              </a:rPr>
              <a:t>спортландия</a:t>
            </a: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Таким образом, работа в летнем оздоровительном лагере с одной стороны даёт детям физическое воспитание, а с другой оказывает очень сильное влияние на формирование у них нравственности,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эмпатии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духовных, личностных качеств и воспитывает у них готовность к какой - либо трудовой деятельности. Под этим подразумевается всестороннее и гармоническое развитие личности каждого ребёнка.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636912"/>
            <a:ext cx="7406640" cy="1472184"/>
          </a:xfrm>
        </p:spPr>
        <p:txBody>
          <a:bodyPr>
            <a:normAutofit/>
          </a:bodyPr>
          <a:lstStyle/>
          <a:p>
            <a:r>
              <a:rPr lang="ru-RU" sz="6000" dirty="0" smtClean="0">
                <a:effectLst/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6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>
            <a:normAutofit/>
          </a:bodyPr>
          <a:lstStyle/>
          <a:p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Структура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124744"/>
            <a:ext cx="7674056" cy="512365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ВВЕДЕНИЕ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ГЛАВА I. ДЕТСКИЕ ОЗДОРОВИТЕЛЬНЫЕ ЛАГЕРЯ, ИХ СТРУКТУРА, ВИДЫ И ОСНОВНАЯ ДЕЯТЕЛЬНОСТЬ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1.1 Виды оздоровительных лагерей, основные задачи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1.2 Физкультурно-оздоровительная работа и организация досуга детей в лагере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1.3 Воспитательная система в лагере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ГЛАВА II. СИСТЕМА МЕРОПРИЯТИЙ В ЛЕТНЕМ ЛАГЕРЕ ДЛЯ ОТДЫХА И ОЗДОРОВЛЕНИЯ ДЕТЕЙ  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2.1 Планируемые цели и задачи для проведения физкультурно-оздоровительных мероприятий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2. 2 План мероприятий во времянахождения  в лагере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ЗАКЛЮЧЕНИЕ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СПИСОК ИСПОЛЬЗОВАННЫХ ИСТОЧНИКОВ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ПРИЛОЖЕНИЕ 1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ПРИЛОЖЕНИЕ 2</a:t>
            </a:r>
          </a:p>
          <a:p>
            <a:endParaRPr lang="ru-RU" b="1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476672"/>
            <a:ext cx="7890080" cy="5771728"/>
          </a:xfrm>
        </p:spPr>
        <p:txBody>
          <a:bodyPr/>
          <a:lstStyle/>
          <a:p>
            <a:pPr algn="ctr"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Объект исследования: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оздоровительный лагерь и особенности его деятельности</a:t>
            </a:r>
          </a:p>
          <a:p>
            <a:pPr algn="ctr"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Предмет исследования: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организация педагогических условий для отдыха детей в оздоровительном лагере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916832"/>
            <a:ext cx="7890080" cy="433156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изучить и проанализировать особенности детского оздоровительного лагеря и показать значимость его работы.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832648"/>
          </a:xfrm>
        </p:spPr>
        <p:txBody>
          <a:bodyPr>
            <a:noAutofit/>
          </a:bodyPr>
          <a:lstStyle/>
          <a:p>
            <a:pPr marL="596646" indent="-51435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marL="596646" indent="-514350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изучить и проанализировать литературу и другие источники информации по данной теме;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рассмотреть специфику детских оздоровительных лагерей;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рассмотреть значимость спортивно-оздоровительной деятельности 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выявить особенности активного отдыха детей в лагере;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разработать систему мероприятий для отдыха и оздоровления детей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Детский оздоровительный лагерь является организацией для отдыха и оздоровления детей. В лагерь принимаются дети от 6 до 17 лет при наличии документов о состоянии здоровья.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196752"/>
            <a:ext cx="7818072" cy="50516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Оздоровительный лагерь создаёт условия для физического воспитания детей и для личностного роста воспитанника. Одно из важнейших направлений деятельности лагеря является активный отдых с использование физических упражнений, эстафет, игр. Также проведение концертов, мероприятий, дискотек для времяпровождения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Смена в лагере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4907632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сплотить детский коллектив и сформировать у детей навык здорового образа жизни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Длительность: 21 день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Возраст детей: от 8 до 10 лет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Количество детей в отряде: 14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Мероприятия и конкурсы в большей степени будут направлены на оздоровление детей, то есть это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физкультурно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оздоровительные и спортивно - массовые мероприятия.  Задача спортивных мероприятий это обеспечение правильного двигательного режима детей во время каникул.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</TotalTime>
  <Words>604</Words>
  <Application>Microsoft Office PowerPoint</Application>
  <PresentationFormat>Экран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ГБП ОУ «КАЛЯЗИНСКИЙ КОЛЛЕДЖ»  Преподавание в начальных классах (очное обучение)   Курсовая работа на тему:   «Организация отдыха детей в условиях оздоровительного лагеря»      </vt:lpstr>
      <vt:lpstr>Структура</vt:lpstr>
      <vt:lpstr>Слайд 3</vt:lpstr>
      <vt:lpstr>Слайд 4</vt:lpstr>
      <vt:lpstr>Слайд 5</vt:lpstr>
      <vt:lpstr>Слайд 6</vt:lpstr>
      <vt:lpstr>Слайд 7</vt:lpstr>
      <vt:lpstr>Смена в лагере</vt:lpstr>
      <vt:lpstr>Слайд 9</vt:lpstr>
      <vt:lpstr>Мероприятия проводимые в лагере</vt:lpstr>
      <vt:lpstr>Слайд 11</vt:lpstr>
      <vt:lpstr>Слайд 12</vt:lpstr>
      <vt:lpstr>Мероприятия по физическому воспитанию</vt:lpstr>
      <vt:lpstr>Вывод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ГБП ОУ «КАЛЯЗИНСКИЙ КОЛЛЕДЖ»  Преподавание в начальных классах (очное обучение)   Курсовая работа на тему:   «Организация отдыха детей в условиях оздоровительного лагеря»      </dc:title>
  <dc:creator>XXX</dc:creator>
  <cp:lastModifiedBy>XXX</cp:lastModifiedBy>
  <cp:revision>6</cp:revision>
  <dcterms:created xsi:type="dcterms:W3CDTF">2020-05-14T08:50:21Z</dcterms:created>
  <dcterms:modified xsi:type="dcterms:W3CDTF">2020-05-15T13:39:35Z</dcterms:modified>
</cp:coreProperties>
</file>