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0" r:id="rId5"/>
    <p:sldId id="257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EB92A1E3-AFE8-4A3E-8D00-4F2AE7052213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162AAAC9-4751-4733-8CA0-34C39AF6C72C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2A1E3-AFE8-4A3E-8D00-4F2AE7052213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AAAC9-4751-4733-8CA0-34C39AF6C7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2A1E3-AFE8-4A3E-8D00-4F2AE7052213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AAAC9-4751-4733-8CA0-34C39AF6C7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B92A1E3-AFE8-4A3E-8D00-4F2AE7052213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62AAAC9-4751-4733-8CA0-34C39AF6C72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EB92A1E3-AFE8-4A3E-8D00-4F2AE7052213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162AAAC9-4751-4733-8CA0-34C39AF6C72C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2A1E3-AFE8-4A3E-8D00-4F2AE7052213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AAAC9-4751-4733-8CA0-34C39AF6C72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2A1E3-AFE8-4A3E-8D00-4F2AE7052213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AAAC9-4751-4733-8CA0-34C39AF6C72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B92A1E3-AFE8-4A3E-8D00-4F2AE7052213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62AAAC9-4751-4733-8CA0-34C39AF6C72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2A1E3-AFE8-4A3E-8D00-4F2AE7052213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AAAC9-4751-4733-8CA0-34C39AF6C7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B92A1E3-AFE8-4A3E-8D00-4F2AE7052213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62AAAC9-4751-4733-8CA0-34C39AF6C72C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B92A1E3-AFE8-4A3E-8D00-4F2AE7052213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62AAAC9-4751-4733-8CA0-34C39AF6C72C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B92A1E3-AFE8-4A3E-8D00-4F2AE7052213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62AAAC9-4751-4733-8CA0-34C39AF6C72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31840" y="620688"/>
            <a:ext cx="6400800" cy="1295400"/>
          </a:xfrm>
        </p:spPr>
        <p:txBody>
          <a:bodyPr>
            <a:normAutofit/>
          </a:bodyPr>
          <a:lstStyle/>
          <a:p>
            <a:r>
              <a:rPr lang="ru-RU" sz="4400" dirty="0" smtClean="0">
                <a:solidFill>
                  <a:schemeClr val="accent3"/>
                </a:solidFill>
              </a:rPr>
              <a:t>Адаптация</a:t>
            </a:r>
            <a:endParaRPr lang="ru-RU" sz="4400" dirty="0">
              <a:solidFill>
                <a:schemeClr val="accent3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776" y="3068960"/>
            <a:ext cx="5902424" cy="330596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140968"/>
            <a:ext cx="4310591" cy="3232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83438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76672"/>
            <a:ext cx="516632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При этом следует отдельно отметить выделение видов этого приспособления:</a:t>
            </a:r>
          </a:p>
          <a:p>
            <a:endParaRPr lang="ru-RU" sz="1600" dirty="0" smtClean="0"/>
          </a:p>
          <a:p>
            <a:r>
              <a:rPr lang="ru-RU" sz="1600" dirty="0" smtClean="0"/>
              <a:t>– функциональное, - изменения жизнедеятельности организма (вследствие трансформации условий существования) способствуют изменению форм существования;</a:t>
            </a:r>
          </a:p>
          <a:p>
            <a:endParaRPr lang="ru-RU" sz="1600" dirty="0" smtClean="0"/>
          </a:p>
          <a:p>
            <a:r>
              <a:rPr lang="ru-RU" sz="1600" dirty="0" smtClean="0"/>
              <a:t>– коррелятивное (</a:t>
            </a:r>
            <a:r>
              <a:rPr lang="ru-RU" sz="1600" dirty="0" err="1" smtClean="0"/>
              <a:t>коадаптация</a:t>
            </a:r>
            <a:r>
              <a:rPr lang="ru-RU" sz="1600" dirty="0" smtClean="0"/>
              <a:t>) - два различных органа или организма приспосабливаются друг к другу;</a:t>
            </a:r>
          </a:p>
          <a:p>
            <a:endParaRPr lang="ru-RU" sz="1600" dirty="0" smtClean="0"/>
          </a:p>
          <a:p>
            <a:r>
              <a:rPr lang="ru-RU" sz="1600" dirty="0" smtClean="0"/>
              <a:t>– пассивное - в организме происходят изменения без его участия;</a:t>
            </a:r>
          </a:p>
          <a:p>
            <a:endParaRPr lang="ru-RU" sz="1600" dirty="0" smtClean="0"/>
          </a:p>
          <a:p>
            <a:r>
              <a:rPr lang="ru-RU" sz="1600" dirty="0" smtClean="0"/>
              <a:t>– активное - приспособление осуществляется благодаря деятельности организма;</a:t>
            </a:r>
          </a:p>
          <a:p>
            <a:endParaRPr lang="ru-RU" sz="1600" dirty="0" smtClean="0"/>
          </a:p>
          <a:p>
            <a:r>
              <a:rPr lang="ru-RU" sz="1600" dirty="0" smtClean="0"/>
              <a:t>– активистское (объективное) - среда изменяется под воздействием субъекта в целях его приспособления.</a:t>
            </a:r>
            <a:endParaRPr lang="ru-RU" sz="16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933056"/>
            <a:ext cx="2664296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10115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29862"/>
            <a:ext cx="559836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Изучая вопросы социальной адаптации и нравственного воспитания личности, А.П. </a:t>
            </a:r>
            <a:r>
              <a:rPr lang="ru-RU" dirty="0" err="1" smtClean="0"/>
              <a:t>Растигеев</a:t>
            </a:r>
            <a:r>
              <a:rPr lang="ru-RU" dirty="0" smtClean="0"/>
              <a:t> соотносит процесс социальной адаптации и социальной активности. Автор считает, что социальная активность личности -необходимое условие её успешной социальной адаптации. Вместе с социальной адаптацией рассматривается социальная ответственность личности, как две взаимосвязанные и взаимообусловленные стороны человеческой деятельности. Основу этих двух процессов составляет объективная необходимость согласования личного интереса с общественным. Сходны и функции социальной ответственности и социальной адаптации - ориентирующая, регулятивная, коммуникативная, воспитательная.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221088"/>
            <a:ext cx="3351845" cy="2537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17644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548680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Анализ научной литературы позволил нам сделать вывод, что, несмотря на большое количество работ по философии, медицине, психологии, педагогике по данному вопросу, исследование проблемы социальной адаптации ребенка, находящегося на лечении в условиях детского санатория, оказался не изученным. 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187533"/>
            <a:ext cx="5426968" cy="3590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75230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16632"/>
            <a:ext cx="516632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Формирование социально адаптированной личности требует организации научного руководства данным процессом в условиях детского учреждения, учета возрастных, психолого-педагогических особенностей детей, организации положительного эмоционального общения в группе, осуществления индивидуального подхода, а значит, создания воспитательной среды, отвечающей потребностям ребенка, насыщения образовательного процесса различными видами деятельности, моделирующими способы поведения ребенка в различных ситуациях.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365104"/>
            <a:ext cx="4276725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8465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332656"/>
            <a:ext cx="432048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Основной задачей образования в настоящее время является подготовка личности к процессу значительных изменений, происходящих в современном мире. Сам процесс изменения жизни стал ее неотъемлемой частью. Личностно ориентированному образованию, соответствующему гуманитарной парадигме, свойственны ориентиры на создание гармоничной, нравственно-совершенной, социально активной, профессионально компетентной и саморазвивающейся личности, способной адаптироваться к происходящим изменениям.</a:t>
            </a:r>
            <a:endParaRPr lang="ru-RU" sz="1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576297"/>
            <a:ext cx="3124572" cy="2403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40383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69269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Проблема адаптации одна из самых фундаментальных междисциплинарных научных проблем, которая изучается как на педагогическом, психологическом, так и на социально-экономическом, медико-биологическом и других уровнях.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212976"/>
            <a:ext cx="234315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4046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05273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Психологический словарь предлагает несколько формулировок феномена адаптации и его некоторых характеристик (Психологический словарь, 1996).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645024"/>
            <a:ext cx="3248025" cy="223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26484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04664"/>
            <a:ext cx="6624736" cy="2304256"/>
          </a:xfrm>
        </p:spPr>
        <p:txBody>
          <a:bodyPr>
            <a:noAutofit/>
          </a:bodyPr>
          <a:lstStyle/>
          <a:p>
            <a:r>
              <a:rPr lang="ru-RU" sz="1600" dirty="0"/>
              <a:t>Адаптация - (лат. </a:t>
            </a:r>
            <a:r>
              <a:rPr lang="ru-RU" sz="1600" dirty="0" err="1"/>
              <a:t>adaptatio</a:t>
            </a:r>
            <a:r>
              <a:rPr lang="ru-RU" sz="1600" dirty="0"/>
              <a:t>, </a:t>
            </a:r>
            <a:r>
              <a:rPr lang="ru-RU" sz="1600" dirty="0" err="1"/>
              <a:t>adaptare</a:t>
            </a:r>
            <a:r>
              <a:rPr lang="ru-RU" sz="1600" dirty="0"/>
              <a:t>, </a:t>
            </a:r>
            <a:r>
              <a:rPr lang="ru-RU" sz="1600" dirty="0" err="1"/>
              <a:t>adaptio</a:t>
            </a:r>
            <a:r>
              <a:rPr lang="ru-RU" sz="1600" dirty="0"/>
              <a:t>, </a:t>
            </a:r>
            <a:r>
              <a:rPr lang="ru-RU" sz="1600" dirty="0" err="1"/>
              <a:t>adapto</a:t>
            </a:r>
            <a:r>
              <a:rPr lang="ru-RU" sz="1600" dirty="0"/>
              <a:t> - приспособлять, устраивать) - приспособление организма, личности, их систем к характеру отдельных воздействий или к изменившимся условиям жизни в целом. Компенсирует недостаточность привычного поведения в новых условиях.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068960"/>
            <a:ext cx="5210911" cy="3054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907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764704"/>
            <a:ext cx="52383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Понятие «адаптация» может иметь различные значения в зависимости от того, социальные или биологические аспекты исследуются. Рассмотрение адаптации человека на природном уровне предполагает выделение биологической, физиологической и психологической адаптации.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145048"/>
            <a:ext cx="5089748" cy="3274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28420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16632"/>
            <a:ext cx="676875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В общих определениях адаптации данному понятию придается различный смысл в зависимости от аспекта рассмотрения. При этом под адаптацией обычно имеется в виду:</a:t>
            </a:r>
          </a:p>
          <a:p>
            <a:endParaRPr lang="ru-RU" sz="1600" dirty="0" smtClean="0"/>
          </a:p>
          <a:p>
            <a:r>
              <a:rPr lang="ru-RU" sz="1600" dirty="0" smtClean="0"/>
              <a:t>– процесс приспособления организма к окружающей среде;</a:t>
            </a:r>
          </a:p>
          <a:p>
            <a:endParaRPr lang="ru-RU" sz="1600" dirty="0" smtClean="0"/>
          </a:p>
          <a:p>
            <a:r>
              <a:rPr lang="ru-RU" sz="1600" dirty="0" smtClean="0"/>
              <a:t>– отношение гармонии, равновесия между организмом и средой;</a:t>
            </a:r>
          </a:p>
          <a:p>
            <a:endParaRPr lang="ru-RU" sz="1600" dirty="0" smtClean="0"/>
          </a:p>
          <a:p>
            <a:r>
              <a:rPr lang="ru-RU" sz="1600" dirty="0" smtClean="0"/>
              <a:t>– результат приспособительного процесса;</a:t>
            </a:r>
          </a:p>
          <a:p>
            <a:endParaRPr lang="ru-RU" sz="1600" dirty="0" smtClean="0"/>
          </a:p>
          <a:p>
            <a:r>
              <a:rPr lang="ru-RU" sz="1600" dirty="0" smtClean="0"/>
              <a:t>– некая «цель», к которой «стремится» организм.</a:t>
            </a:r>
          </a:p>
          <a:p>
            <a:endParaRPr lang="ru-RU" sz="1600" dirty="0" smtClean="0"/>
          </a:p>
          <a:p>
            <a:r>
              <a:rPr lang="ru-RU" sz="1600" dirty="0" smtClean="0"/>
              <a:t> Регуляторами адаптации выступают:</a:t>
            </a:r>
          </a:p>
          <a:p>
            <a:endParaRPr lang="ru-RU" sz="1600" dirty="0" smtClean="0"/>
          </a:p>
          <a:p>
            <a:r>
              <a:rPr lang="ru-RU" sz="1600" dirty="0" smtClean="0"/>
              <a:t>– мотивы;</a:t>
            </a:r>
          </a:p>
          <a:p>
            <a:endParaRPr lang="ru-RU" sz="1600" dirty="0" smtClean="0"/>
          </a:p>
          <a:p>
            <a:r>
              <a:rPr lang="ru-RU" sz="1600" dirty="0" smtClean="0"/>
              <a:t>– навыки и умения;</a:t>
            </a:r>
          </a:p>
          <a:p>
            <a:endParaRPr lang="ru-RU" sz="1600" dirty="0" smtClean="0"/>
          </a:p>
          <a:p>
            <a:r>
              <a:rPr lang="ru-RU" sz="1600" dirty="0" smtClean="0"/>
              <a:t>– опыт;</a:t>
            </a:r>
          </a:p>
          <a:p>
            <a:endParaRPr lang="ru-RU" sz="1600" dirty="0" smtClean="0"/>
          </a:p>
          <a:p>
            <a:r>
              <a:rPr lang="ru-RU" sz="1600" dirty="0" smtClean="0"/>
              <a:t>– знания;</a:t>
            </a:r>
          </a:p>
          <a:p>
            <a:endParaRPr lang="ru-RU" sz="1600" dirty="0" smtClean="0"/>
          </a:p>
          <a:p>
            <a:r>
              <a:rPr lang="ru-RU" sz="1600" dirty="0" smtClean="0"/>
              <a:t>– воля;</a:t>
            </a:r>
          </a:p>
          <a:p>
            <a:endParaRPr lang="ru-RU" sz="1600" dirty="0" smtClean="0"/>
          </a:p>
          <a:p>
            <a:r>
              <a:rPr lang="ru-RU" sz="1600" dirty="0" smtClean="0"/>
              <a:t>– способности.</a:t>
            </a:r>
            <a:endParaRPr lang="ru-RU" sz="16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464" y="3240564"/>
            <a:ext cx="3745947" cy="3551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4249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62068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Благодаря адаптации создаются возможности ускорения оптимального функционирования организма, личности в необычной обстановке.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226" y="2597504"/>
            <a:ext cx="5674618" cy="4260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6829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382013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В естественных науках адаптация понимается как приспособление живых организмов к постоянно изменяющимся условиям существования во внешней среде, выработавшееся в процессе эволюционного развития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259782"/>
            <a:ext cx="5250160" cy="3504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94115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61</TotalTime>
  <Words>572</Words>
  <Application>Microsoft Office PowerPoint</Application>
  <PresentationFormat>Экран (4:3)</PresentationFormat>
  <Paragraphs>45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Эркер</vt:lpstr>
      <vt:lpstr>Адаптация</vt:lpstr>
      <vt:lpstr>Презентация PowerPoint</vt:lpstr>
      <vt:lpstr>Презентация PowerPoint</vt:lpstr>
      <vt:lpstr>Презентация PowerPoint</vt:lpstr>
      <vt:lpstr>Адаптация - (лат. adaptatio, adaptare, adaptio, adapto - приспособлять, устраивать) - приспособление организма, личности, их систем к характеру отдельных воздействий или к изменившимся условиям жизни в целом. Компенсирует недостаточность привычного поведения в новых условиях.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Адаптация</dc:title>
  <dc:creator>ИКЦ-5</dc:creator>
  <cp:lastModifiedBy>ИКЦ-5</cp:lastModifiedBy>
  <cp:revision>6</cp:revision>
  <dcterms:created xsi:type="dcterms:W3CDTF">2013-10-08T04:43:25Z</dcterms:created>
  <dcterms:modified xsi:type="dcterms:W3CDTF">2013-10-08T05:44:30Z</dcterms:modified>
</cp:coreProperties>
</file>