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92A1E3-AFE8-4A3E-8D00-4F2AE705221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2AAAC9-4751-4733-8CA0-34C39AF6C7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A1E3-AFE8-4A3E-8D00-4F2AE705221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AAC9-4751-4733-8CA0-34C39AF6C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A1E3-AFE8-4A3E-8D00-4F2AE705221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AAC9-4751-4733-8CA0-34C39AF6C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92A1E3-AFE8-4A3E-8D00-4F2AE705221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AAAC9-4751-4733-8CA0-34C39AF6C7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92A1E3-AFE8-4A3E-8D00-4F2AE705221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2AAAC9-4751-4733-8CA0-34C39AF6C7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A1E3-AFE8-4A3E-8D00-4F2AE705221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AAC9-4751-4733-8CA0-34C39AF6C7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A1E3-AFE8-4A3E-8D00-4F2AE705221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AAC9-4751-4733-8CA0-34C39AF6C7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92A1E3-AFE8-4A3E-8D00-4F2AE705221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AAAC9-4751-4733-8CA0-34C39AF6C7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A1E3-AFE8-4A3E-8D00-4F2AE705221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AAC9-4751-4733-8CA0-34C39AF6C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92A1E3-AFE8-4A3E-8D00-4F2AE705221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AAAC9-4751-4733-8CA0-34C39AF6C72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92A1E3-AFE8-4A3E-8D00-4F2AE705221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AAAC9-4751-4733-8CA0-34C39AF6C72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92A1E3-AFE8-4A3E-8D00-4F2AE7052213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2AAAC9-4751-4733-8CA0-34C39AF6C7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620688"/>
            <a:ext cx="6400800" cy="12954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3"/>
                </a:solidFill>
              </a:rPr>
              <a:t>Адаптация</a:t>
            </a: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068960"/>
            <a:ext cx="5902424" cy="3305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310591" cy="323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34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51663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При этом следует отдельно отметить выделение видов этого приспособления:</a:t>
            </a:r>
          </a:p>
          <a:p>
            <a:endParaRPr lang="ru-RU" sz="1600" dirty="0" smtClean="0"/>
          </a:p>
          <a:p>
            <a:r>
              <a:rPr lang="ru-RU" sz="1600" dirty="0" smtClean="0"/>
              <a:t>– функциональное, - изменения жизнедеятельности организма (вследствие трансформации условий существования) способствуют изменению форм существования;</a:t>
            </a:r>
          </a:p>
          <a:p>
            <a:endParaRPr lang="ru-RU" sz="1600" dirty="0" smtClean="0"/>
          </a:p>
          <a:p>
            <a:r>
              <a:rPr lang="ru-RU" sz="1600" dirty="0" smtClean="0"/>
              <a:t>– коррелятивное (</a:t>
            </a:r>
            <a:r>
              <a:rPr lang="ru-RU" sz="1600" dirty="0" err="1" smtClean="0"/>
              <a:t>коадаптация</a:t>
            </a:r>
            <a:r>
              <a:rPr lang="ru-RU" sz="1600" dirty="0" smtClean="0"/>
              <a:t>) - два различных органа или организма приспосабливаются друг к другу;</a:t>
            </a:r>
          </a:p>
          <a:p>
            <a:endParaRPr lang="ru-RU" sz="1600" dirty="0" smtClean="0"/>
          </a:p>
          <a:p>
            <a:r>
              <a:rPr lang="ru-RU" sz="1600" dirty="0" smtClean="0"/>
              <a:t>– пассивное - в организме происходят изменения без его участия;</a:t>
            </a:r>
          </a:p>
          <a:p>
            <a:endParaRPr lang="ru-RU" sz="1600" dirty="0" smtClean="0"/>
          </a:p>
          <a:p>
            <a:r>
              <a:rPr lang="ru-RU" sz="1600" dirty="0" smtClean="0"/>
              <a:t>– активное - приспособление осуществляется благодаря деятельности организма;</a:t>
            </a:r>
          </a:p>
          <a:p>
            <a:endParaRPr lang="ru-RU" sz="1600" dirty="0" smtClean="0"/>
          </a:p>
          <a:p>
            <a:r>
              <a:rPr lang="ru-RU" sz="1600" dirty="0" smtClean="0"/>
              <a:t>– активистское (объективное) - среда изменяется под воздействием субъекта в целях его приспособления.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01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29862"/>
            <a:ext cx="55983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Изучая вопросы социальной адаптации и нравственного воспитания личности, А.П. </a:t>
            </a:r>
            <a:r>
              <a:rPr lang="ru-RU" dirty="0" err="1" smtClean="0"/>
              <a:t>Растигеев</a:t>
            </a:r>
            <a:r>
              <a:rPr lang="ru-RU" dirty="0" smtClean="0"/>
              <a:t> соотносит процесс социальной адаптации и социальной активности. Автор считает, что социальная активность личности -необходимое условие её успешной социальной адаптации. Вместе с социальной адаптацией рассматривается социальная ответственность личности, как две взаимосвязанные и взаимообусловленные стороны человеческой деятельности. Основу этих двух процессов составляет объективная необходимость согласования личного интереса с общественным. Сходны и функции социальной ответственности и социальной адаптации - ориентирующая, регулятивная, коммуникативная, воспитательная.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351845" cy="253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764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Анализ научной литературы позволил нам сделать вывод, что, несмотря на большое количество работ по философии, медицине, психологии, педагогике по данному вопросу, исследование проблемы социальной адаптации ребенка, находящегося на лечении в условиях детского санатория, оказался не изученным.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87533"/>
            <a:ext cx="5426968" cy="359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52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166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Формирование социально адаптированной личности требует организации научного руководства данным процессом в условиях детского учреждения, учета возрастных, психолого-педагогических особенностей детей, организации положительного эмоционального общения в группе, осуществления индивидуального подхода, а значит, создания воспитательной среды, отвечающей потребностям ребенка, насыщения образовательного процесса различными видами деятельности, моделирующими способы поведения ребенка в различных ситуациях.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5104"/>
            <a:ext cx="42767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46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4320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Основной задачей образования в настоящее время является подготовка личности к процессу значительных изменений, происходящих в современном мире. Сам процесс изменения жизни стал ее неотъемлемой частью. Личностно ориентированному образованию, соответствующему гуманитарной парадигме, свойственны ориентиры на создание гармоничной, нравственно-совершенной, социально активной, профессионально компетентной и саморазвивающейся личности, способной адаптироваться к происходящим изменениям.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6297"/>
            <a:ext cx="3124572" cy="240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03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Проблема адаптации одна из самых фундаментальных междисциплинарных научных проблем, которая изучается как на педагогическом, психологическом, так и на социально-экономическом, медико-биологическом и других уровнях.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23431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04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Психологический словарь предлагает несколько формулировок феномена адаптации и его некоторых характеристик (Психологический словарь, 1996).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32480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64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6624736" cy="2304256"/>
          </a:xfrm>
        </p:spPr>
        <p:txBody>
          <a:bodyPr>
            <a:noAutofit/>
          </a:bodyPr>
          <a:lstStyle/>
          <a:p>
            <a:r>
              <a:rPr lang="ru-RU" sz="1600" dirty="0"/>
              <a:t>Адаптация - (лат. </a:t>
            </a:r>
            <a:r>
              <a:rPr lang="ru-RU" sz="1600" dirty="0" err="1"/>
              <a:t>adaptatio</a:t>
            </a:r>
            <a:r>
              <a:rPr lang="ru-RU" sz="1600" dirty="0"/>
              <a:t>, </a:t>
            </a:r>
            <a:r>
              <a:rPr lang="ru-RU" sz="1600" dirty="0" err="1"/>
              <a:t>adaptare</a:t>
            </a:r>
            <a:r>
              <a:rPr lang="ru-RU" sz="1600" dirty="0"/>
              <a:t>, </a:t>
            </a:r>
            <a:r>
              <a:rPr lang="ru-RU" sz="1600" dirty="0" err="1"/>
              <a:t>adaptio</a:t>
            </a:r>
            <a:r>
              <a:rPr lang="ru-RU" sz="1600" dirty="0"/>
              <a:t>, </a:t>
            </a:r>
            <a:r>
              <a:rPr lang="ru-RU" sz="1600" dirty="0" err="1"/>
              <a:t>adapto</a:t>
            </a:r>
            <a:r>
              <a:rPr lang="ru-RU" sz="1600" dirty="0"/>
              <a:t> - приспособлять, устраивать) - приспособление организма, личности, их систем к характеру отдельных воздействий или к изменившимся условиям жизни в целом. Компенсирует недостаточность привычного поведения в новых условиях.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5210911" cy="305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0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5238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Понятие «адаптация» может иметь различные значения в зависимости от того, социальные или биологические аспекты исследуются. Рассмотрение адаптации человека на природном уровне предполагает выделение биологической, физиологической и психологической адаптации.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5048"/>
            <a:ext cx="5089748" cy="327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84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67687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общих определениях адаптации данному понятию придается различный смысл в зависимости от аспекта рассмотрения. При этом под адаптацией обычно имеется в виду:</a:t>
            </a:r>
          </a:p>
          <a:p>
            <a:endParaRPr lang="ru-RU" sz="1600" dirty="0" smtClean="0"/>
          </a:p>
          <a:p>
            <a:r>
              <a:rPr lang="ru-RU" sz="1600" dirty="0" smtClean="0"/>
              <a:t>– процесс приспособления организма к окружающей среде;</a:t>
            </a:r>
          </a:p>
          <a:p>
            <a:endParaRPr lang="ru-RU" sz="1600" dirty="0" smtClean="0"/>
          </a:p>
          <a:p>
            <a:r>
              <a:rPr lang="ru-RU" sz="1600" dirty="0" smtClean="0"/>
              <a:t>– отношение гармонии, равновесия между организмом и средой;</a:t>
            </a:r>
          </a:p>
          <a:p>
            <a:endParaRPr lang="ru-RU" sz="1600" dirty="0" smtClean="0"/>
          </a:p>
          <a:p>
            <a:r>
              <a:rPr lang="ru-RU" sz="1600" dirty="0" smtClean="0"/>
              <a:t>– результат приспособительного процесса;</a:t>
            </a:r>
          </a:p>
          <a:p>
            <a:endParaRPr lang="ru-RU" sz="1600" dirty="0" smtClean="0"/>
          </a:p>
          <a:p>
            <a:r>
              <a:rPr lang="ru-RU" sz="1600" dirty="0" smtClean="0"/>
              <a:t>– некая «цель», к которой «стремится» организм.</a:t>
            </a:r>
          </a:p>
          <a:p>
            <a:endParaRPr lang="ru-RU" sz="1600" dirty="0" smtClean="0"/>
          </a:p>
          <a:p>
            <a:r>
              <a:rPr lang="ru-RU" sz="1600" dirty="0" smtClean="0"/>
              <a:t> Регуляторами адаптации выступают:</a:t>
            </a:r>
          </a:p>
          <a:p>
            <a:endParaRPr lang="ru-RU" sz="1600" dirty="0" smtClean="0"/>
          </a:p>
          <a:p>
            <a:r>
              <a:rPr lang="ru-RU" sz="1600" dirty="0" smtClean="0"/>
              <a:t>– мотивы;</a:t>
            </a:r>
          </a:p>
          <a:p>
            <a:endParaRPr lang="ru-RU" sz="1600" dirty="0" smtClean="0"/>
          </a:p>
          <a:p>
            <a:r>
              <a:rPr lang="ru-RU" sz="1600" dirty="0" smtClean="0"/>
              <a:t>– навыки и умения;</a:t>
            </a:r>
          </a:p>
          <a:p>
            <a:endParaRPr lang="ru-RU" sz="1600" dirty="0" smtClean="0"/>
          </a:p>
          <a:p>
            <a:r>
              <a:rPr lang="ru-RU" sz="1600" dirty="0" smtClean="0"/>
              <a:t>– опыт;</a:t>
            </a:r>
          </a:p>
          <a:p>
            <a:endParaRPr lang="ru-RU" sz="1600" dirty="0" smtClean="0"/>
          </a:p>
          <a:p>
            <a:r>
              <a:rPr lang="ru-RU" sz="1600" dirty="0" smtClean="0"/>
              <a:t>– знания;</a:t>
            </a:r>
          </a:p>
          <a:p>
            <a:endParaRPr lang="ru-RU" sz="1600" dirty="0" smtClean="0"/>
          </a:p>
          <a:p>
            <a:r>
              <a:rPr lang="ru-RU" sz="1600" dirty="0" smtClean="0"/>
              <a:t>– воля;</a:t>
            </a:r>
          </a:p>
          <a:p>
            <a:endParaRPr lang="ru-RU" sz="1600" dirty="0" smtClean="0"/>
          </a:p>
          <a:p>
            <a:r>
              <a:rPr lang="ru-RU" sz="1600" dirty="0" smtClean="0"/>
              <a:t>– способности.</a:t>
            </a: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64" y="3240564"/>
            <a:ext cx="3745947" cy="355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24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Благодаря адаптации создаются возможности ускорения оптимального функционирования организма, личности в необычной обстановке.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26" y="2597504"/>
            <a:ext cx="5674618" cy="426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82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8201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естественных науках адаптация понимается как приспособление живых организмов к постоянно изменяющимся условиям существования во внешней среде, выработавшееся в процессе эволюционного развития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59782"/>
            <a:ext cx="5250160" cy="350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411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</TotalTime>
  <Words>572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Адаптация</vt:lpstr>
      <vt:lpstr>Презентация PowerPoint</vt:lpstr>
      <vt:lpstr>Презентация PowerPoint</vt:lpstr>
      <vt:lpstr>Презентация PowerPoint</vt:lpstr>
      <vt:lpstr>Адаптация - (лат. adaptatio, adaptare, adaptio, adapto - приспособлять, устраивать) - приспособление организма, личности, их систем к характеру отдельных воздействий или к изменившимся условиям жизни в целом. Компенсирует недостаточность привычного поведения в новых условиях.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</dc:title>
  <dc:creator>ИКЦ-5</dc:creator>
  <cp:lastModifiedBy>ИКЦ-5</cp:lastModifiedBy>
  <cp:revision>6</cp:revision>
  <dcterms:created xsi:type="dcterms:W3CDTF">2013-10-08T04:43:25Z</dcterms:created>
  <dcterms:modified xsi:type="dcterms:W3CDTF">2013-10-08T05:44:30Z</dcterms:modified>
</cp:coreProperties>
</file>