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67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24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842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8227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161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693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3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417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40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59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98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78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40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40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91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29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00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5185112-8439-412F-B743-6A3643B47585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5758D-4F5B-464C-9CAA-EA6F5A125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550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9CAA57-C977-47C2-9EFB-C524B3088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664" y="-59414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ГБП ОУ «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Калязинский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колледж»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Преподавание в начальных классах 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(очное обучение)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CC736F8-AEC3-4B8D-A27B-CF7B96244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21" y="1910688"/>
            <a:ext cx="11849849" cy="494731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Курсовая работа (проект) на тему:</a:t>
            </a:r>
          </a:p>
          <a:p>
            <a:pPr algn="ctr"/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«Особенности внимания и памяти детей, испытывающих трудности в обучении.»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3 курса</a:t>
            </a:r>
          </a:p>
          <a:p>
            <a:pPr algn="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Созина Олеся Андреевна</a:t>
            </a:r>
          </a:p>
          <a:p>
            <a:pPr algn="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pPr algn="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Ветошкина Татьяна Сергеевна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Калязин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52398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33F0A-9874-4A0E-8C16-5F4D76BF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784" y="0"/>
            <a:ext cx="8825659" cy="1981200"/>
          </a:xfrm>
        </p:spPr>
        <p:txBody>
          <a:bodyPr/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 по коррекции внимания и памяти детей испытывающих трудности в обучении.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737F39-9F17-45EE-96E4-748361CA5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182" y="2743200"/>
            <a:ext cx="9243635" cy="440936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способности к переключению внимания.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увеличение уровня распределения внимания.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чей домик?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Раскрась вторую половинку.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положил в мешок.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«Опиши картинку»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«Свяжи пару»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Запоминательная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минутка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9118F28-12BC-4DC6-B377-833F8DBDF193}"/>
              </a:ext>
            </a:extLst>
          </p:cNvPr>
          <p:cNvSpPr/>
          <p:nvPr/>
        </p:nvSpPr>
        <p:spPr>
          <a:xfrm>
            <a:off x="-1003276" y="1392703"/>
            <a:ext cx="45621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  <a:r>
              <a:rPr lang="ru-RU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5121F35-8CCA-46A9-B934-B162BC068B69}"/>
              </a:ext>
            </a:extLst>
          </p:cNvPr>
          <p:cNvSpPr/>
          <p:nvPr/>
        </p:nvSpPr>
        <p:spPr>
          <a:xfrm>
            <a:off x="323368" y="4031861"/>
            <a:ext cx="16369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Память:</a:t>
            </a:r>
          </a:p>
        </p:txBody>
      </p:sp>
    </p:spTree>
    <p:extLst>
      <p:ext uri="{BB962C8B-B14F-4D97-AF65-F5344CB8AC3E}">
        <p14:creationId xmlns:p14="http://schemas.microsoft.com/office/powerpoint/2010/main" val="275702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EF0C633-2296-4BCE-9C6E-17153CC9F6C6}"/>
              </a:ext>
            </a:extLst>
          </p:cNvPr>
          <p:cNvSpPr/>
          <p:nvPr/>
        </p:nvSpPr>
        <p:spPr>
          <a:xfrm>
            <a:off x="2240197" y="3144756"/>
            <a:ext cx="817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42696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5EC8F-6925-4C99-9E27-67013B83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293" y="109006"/>
            <a:ext cx="9404723" cy="862544"/>
          </a:xfrm>
        </p:spPr>
        <p:txBody>
          <a:bodyPr/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A690CB-E4BE-49C6-931E-7E2BBC512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971550"/>
            <a:ext cx="11282032" cy="58864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1. Теоретические аспекты внимания и памяти детей, испытывающих трудности в обучении.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Понятие «память» в психологии развития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Сущность и содержание понятий «внимание» , «произвольного внимания»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Характеристика развития детей с трудностями в обучении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2. Методические направления коррекционно-развивающей деятельности для развития внимания и памяти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детей,испытывающих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трудности в обучении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Диагностика причин трудностей в обучении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Упражнения по коррекции внимания и памяти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детей,испытывающих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трудности в обучении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A16AF74-9CB9-4195-942C-6FEB3B58E353}"/>
              </a:ext>
            </a:extLst>
          </p:cNvPr>
          <p:cNvSpPr/>
          <p:nvPr/>
        </p:nvSpPr>
        <p:spPr>
          <a:xfrm>
            <a:off x="1701420" y="992908"/>
            <a:ext cx="8243248" cy="187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внимание и память как познавательные психические процессы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A23A91-8891-4431-926E-B29F16583901}"/>
              </a:ext>
            </a:extLst>
          </p:cNvPr>
          <p:cNvSpPr/>
          <p:nvPr/>
        </p:nvSpPr>
        <p:spPr>
          <a:xfrm>
            <a:off x="3466534" y="3325310"/>
            <a:ext cx="49727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Предмет исследования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33955D9-E687-4AAE-A0FB-E142B2BBFFD2}"/>
              </a:ext>
            </a:extLst>
          </p:cNvPr>
          <p:cNvSpPr/>
          <p:nvPr/>
        </p:nvSpPr>
        <p:spPr>
          <a:xfrm>
            <a:off x="3466534" y="84772"/>
            <a:ext cx="4713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Объект исследования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19C9AAF-257E-42DB-B42B-35B427A14CE9}"/>
              </a:ext>
            </a:extLst>
          </p:cNvPr>
          <p:cNvSpPr/>
          <p:nvPr/>
        </p:nvSpPr>
        <p:spPr>
          <a:xfrm>
            <a:off x="1842449" y="4312693"/>
            <a:ext cx="8102220" cy="187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внимания и памяти детей младшего школьного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возраста,испытывающих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трудности в обучении</a:t>
            </a:r>
          </a:p>
        </p:txBody>
      </p:sp>
    </p:spTree>
    <p:extLst>
      <p:ext uri="{BB962C8B-B14F-4D97-AF65-F5344CB8AC3E}">
        <p14:creationId xmlns:p14="http://schemas.microsoft.com/office/powerpoint/2010/main" val="221194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47DD63-8B78-41DF-A2E7-F176A448AD09}"/>
              </a:ext>
            </a:extLst>
          </p:cNvPr>
          <p:cNvSpPr/>
          <p:nvPr/>
        </p:nvSpPr>
        <p:spPr>
          <a:xfrm>
            <a:off x="3154224" y="715455"/>
            <a:ext cx="5283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BC352B1-869B-48F4-896D-EE7C68E0D591}"/>
              </a:ext>
            </a:extLst>
          </p:cNvPr>
          <p:cNvSpPr/>
          <p:nvPr/>
        </p:nvSpPr>
        <p:spPr>
          <a:xfrm>
            <a:off x="1776484" y="2060812"/>
            <a:ext cx="8038531" cy="3043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Изучение особенности развития внимания и памяти у детей младшего школьного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2246888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96EAF-7F53-4A18-8756-20B845DC4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772" y="161330"/>
            <a:ext cx="8825659" cy="1981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D18E55-1B75-4832-9C69-652386979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7448" y="1425854"/>
            <a:ext cx="9543165" cy="493514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память и особенности ее развития.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Раскрыть особенности развития внимания у детей.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диагностических материала для исследования процессов памяти и внимания у детей.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формы и методы педагогической поддержки детей.</a:t>
            </a:r>
          </a:p>
          <a:p>
            <a:pPr marL="342900" indent="-342900">
              <a:buFont typeface="+mj-lt"/>
              <a:buAutoNum type="arabicPeriod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DA4EE26-157F-4DBB-B006-E00B87077ADF}"/>
              </a:ext>
            </a:extLst>
          </p:cNvPr>
          <p:cNvSpPr/>
          <p:nvPr/>
        </p:nvSpPr>
        <p:spPr>
          <a:xfrm>
            <a:off x="437448" y="0"/>
            <a:ext cx="2719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403414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FF13D6-E391-42B8-AC95-3572D793E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" y="239151"/>
            <a:ext cx="10285373" cy="2053883"/>
          </a:xfrm>
        </p:spPr>
        <p:txBody>
          <a:bodyPr/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Память - это запоминание, сохранение и последующее воспроизведение того, что мы ранее воспринимали, переживали или делали.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Другими словами, память - это отражение опыта человека в запоминании, сохранении и воспроизведении.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00E0D3-7F81-4538-ACA7-3962723C6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8812" y="2001820"/>
            <a:ext cx="11690253" cy="48561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виды: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Непроизвольная память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Произвольная память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Внимание- это концентрация, ориентация сознания человека на определенные объекты, явления или их стороны (отвлекаясь от всего остального), чтобы обеспечить их четкое отражение.</a:t>
            </a:r>
          </a:p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формы внимания: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пассивное непроизвольное;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произвольное;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вторичное. </a:t>
            </a:r>
          </a:p>
        </p:txBody>
      </p:sp>
    </p:spTree>
    <p:extLst>
      <p:ext uri="{BB962C8B-B14F-4D97-AF65-F5344CB8AC3E}">
        <p14:creationId xmlns:p14="http://schemas.microsoft.com/office/powerpoint/2010/main" val="326702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140F10-2EEE-4B8F-81E5-5195F6E27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255770"/>
            <a:ext cx="9404723" cy="1400530"/>
          </a:xfrm>
        </p:spPr>
        <p:txBody>
          <a:bodyPr/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 дальнейшем был выделен целый ряд причин возникновения затруднений при обучении детей: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CDC38C-E3EE-4F54-8B3F-D3BA9483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406749"/>
            <a:ext cx="8946541" cy="4195481"/>
          </a:xfrm>
        </p:spPr>
        <p:txBody>
          <a:bodyPr>
            <a:normAutofit/>
          </a:bodyPr>
          <a:lstStyle/>
          <a:p>
            <a:r>
              <a:rPr lang="ru-RU" sz="2800" dirty="0"/>
              <a:t>Психофизические</a:t>
            </a:r>
            <a:endParaRPr lang="en-US" sz="2800" dirty="0"/>
          </a:p>
          <a:p>
            <a:r>
              <a:rPr lang="ru-RU" sz="2800" dirty="0"/>
              <a:t>Биологические</a:t>
            </a:r>
            <a:endParaRPr lang="en-US" sz="2800" dirty="0"/>
          </a:p>
          <a:p>
            <a:r>
              <a:rPr lang="ru-RU" sz="2800" dirty="0"/>
              <a:t>Социальные</a:t>
            </a:r>
            <a:endParaRPr lang="en-US" sz="2800" dirty="0"/>
          </a:p>
          <a:p>
            <a:r>
              <a:rPr lang="ru-RU" sz="2800" dirty="0"/>
              <a:t>Психологические</a:t>
            </a:r>
            <a:endParaRPr lang="en-US" sz="2800" dirty="0"/>
          </a:p>
          <a:p>
            <a:r>
              <a:rPr lang="ru-RU" sz="2800" dirty="0"/>
              <a:t>П</a:t>
            </a:r>
            <a:r>
              <a:rPr lang="ru-RU" sz="2800"/>
              <a:t>едагогические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99696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DFB44-4083-4AB2-B5DF-381893610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0" y="154746"/>
            <a:ext cx="11155679" cy="1740706"/>
          </a:xfrm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Обобщение результатов психолого-педагогических и социальных исследований позволило причины возникновения трудностей при обучении разделить на две группы: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8DFEC-AF2F-46F7-BC86-B11EDEC07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" y="1513279"/>
            <a:ext cx="10456313" cy="5344721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обусловленные нарушением познавательной деятельности ребенка;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связанные с нарушением познавательной деятельности ребенка, а являющиеся следствием индивидуальных особенностей ученика и неблагоприятных условий социальной среды.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Вторую группу причин следует рассматривать как факторы риска: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подготовки ребенка к школе, социально-педагогическая запущенность;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длительная психическая депривация;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соматическая ослабленность ребенка;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формирования отдельных психических функций и познавательных процессов;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формирования так называемых школьных навыков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диcлексия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диcграфия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дискалькулия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38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633524-F834-4209-B326-A20BA5E4C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942" y="164911"/>
            <a:ext cx="8825659" cy="1981200"/>
          </a:xfrm>
        </p:spPr>
        <p:txBody>
          <a:bodyPr/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Диагностический материал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EB13D-B116-4E83-9AD3-721AD55E4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9433" y="832513"/>
            <a:ext cx="9571181" cy="561605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«Корректурная проба»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этой диагностической методики изучают устойчивость, сосредоточенность, объем переключение и распределения внимания.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«Числовой квадрат»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предназначена для оценки объема распределения и переключения внимания. 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"Изучение логической и механической памяти»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исследование логической и механической памяти методом запоминания двух рядов слов.</a:t>
            </a:r>
          </a:p>
        </p:txBody>
      </p:sp>
    </p:spTree>
    <p:extLst>
      <p:ext uri="{BB962C8B-B14F-4D97-AF65-F5344CB8AC3E}">
        <p14:creationId xmlns:p14="http://schemas.microsoft.com/office/powerpoint/2010/main" val="1311322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87</TotalTime>
  <Words>528</Words>
  <Application>Microsoft Office PowerPoint</Application>
  <PresentationFormat>Широкоэкранный</PresentationFormat>
  <Paragraphs>78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Ион</vt:lpstr>
      <vt:lpstr>ГБП ОУ «Калязинский колледж» Преподавание в начальных классах  (очное обучение)</vt:lpstr>
      <vt:lpstr>СТРУКТУРА</vt:lpstr>
      <vt:lpstr>Презентация PowerPoint</vt:lpstr>
      <vt:lpstr>Презентация PowerPoint</vt:lpstr>
      <vt:lpstr>Презентация PowerPoint</vt:lpstr>
      <vt:lpstr>Память - это запоминание, сохранение и последующее воспроизведение того, что мы ранее воспринимали, переживали или делали. Другими словами, память - это отражение опыта человека в запоминании, сохранении и воспроизведении. </vt:lpstr>
      <vt:lpstr>В дальнейшем был выделен целый ряд причин возникновения затруднений при обучении детей: </vt:lpstr>
      <vt:lpstr>Обобщение результатов психолого-педагогических и социальных исследований позволило причины возникновения трудностей при обучении разделить на две группы:</vt:lpstr>
      <vt:lpstr>Диагностический материал</vt:lpstr>
      <vt:lpstr>Упражнения по коррекции внимания и памяти детей испытывающих трудности в обучении.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ГБП ОУ «Калязинский колледж» Преподавание в начальных классах  (очное обучение)</dc:title>
  <dc:creator>олеся созина</dc:creator>
  <cp:lastModifiedBy>олеся созина</cp:lastModifiedBy>
  <cp:revision>13</cp:revision>
  <dcterms:created xsi:type="dcterms:W3CDTF">2020-05-13T12:44:32Z</dcterms:created>
  <dcterms:modified xsi:type="dcterms:W3CDTF">2020-05-14T18:20:09Z</dcterms:modified>
</cp:coreProperties>
</file>