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0" r:id="rId3"/>
    <p:sldId id="273" r:id="rId4"/>
    <p:sldId id="274" r:id="rId5"/>
    <p:sldId id="272" r:id="rId6"/>
    <p:sldId id="259" r:id="rId7"/>
    <p:sldId id="277" r:id="rId8"/>
    <p:sldId id="260" r:id="rId9"/>
    <p:sldId id="278" r:id="rId10"/>
    <p:sldId id="279" r:id="rId11"/>
    <p:sldId id="281" r:id="rId12"/>
    <p:sldId id="282" r:id="rId13"/>
    <p:sldId id="280" r:id="rId14"/>
    <p:sldId id="283" r:id="rId15"/>
    <p:sldId id="276" r:id="rId16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16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C51AAB-F254-449F-8E1C-F7C2FB99F0F7}" type="doc">
      <dgm:prSet loTypeId="urn:microsoft.com/office/officeart/2005/8/layout/orgChart1" loCatId="hierarchy" qsTypeId="urn:microsoft.com/office/officeart/2005/8/quickstyle/3d2" qsCatId="3D" csTypeId="urn:microsoft.com/office/officeart/2005/8/colors/accent1_2" csCatId="accent1" phldr="1"/>
      <dgm:spPr/>
    </dgm:pt>
    <dgm:pt modelId="{444F56B9-825A-4E4E-900F-1803B1CC9F5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sz="1800" b="1" smtClean="0">
              <a:effectLst/>
            </a:rPr>
            <a:t>физические качества</a:t>
          </a:r>
          <a:endParaRPr kumimoji="0" lang="ru-RU" altLang="ru-RU" b="1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1CF70048-C7F4-4223-9877-D37E0A44A271}" type="parTrans" cxnId="{6F370E3E-7C28-4DE5-B78A-9A4F3CB6C3F4}">
      <dgm:prSet/>
      <dgm:spPr/>
      <dgm:t>
        <a:bodyPr/>
        <a:lstStyle/>
        <a:p>
          <a:endParaRPr lang="ru-RU"/>
        </a:p>
      </dgm:t>
    </dgm:pt>
    <dgm:pt modelId="{DE07A7AA-22AB-43C1-BE5D-C0739E8F31EF}" type="sibTrans" cxnId="{6F370E3E-7C28-4DE5-B78A-9A4F3CB6C3F4}">
      <dgm:prSet/>
      <dgm:spPr/>
      <dgm:t>
        <a:bodyPr/>
        <a:lstStyle/>
        <a:p>
          <a:endParaRPr lang="ru-RU"/>
        </a:p>
      </dgm:t>
    </dgm:pt>
    <dgm:pt modelId="{6E6DA9DF-786B-4F33-AFF0-9DF4716AD71E}">
      <dgm:prSet/>
      <dgm:spPr/>
      <dgm:t>
        <a:bodyPr/>
        <a:lstStyle/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ru-RU" smtClean="0"/>
            <a:t>силовые</a:t>
          </a:r>
          <a:endParaRPr kumimoji="0" lang="ru-RU" altLang="ru-RU" b="1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A9DCCA2A-11A7-4098-880E-5697B765FD34}" type="parTrans" cxnId="{646B1778-1DB2-4299-9682-B05279B14326}">
      <dgm:prSet/>
      <dgm:spPr/>
      <dgm:t>
        <a:bodyPr/>
        <a:lstStyle/>
        <a:p>
          <a:endParaRPr lang="ru-RU"/>
        </a:p>
      </dgm:t>
    </dgm:pt>
    <dgm:pt modelId="{B06ECD91-4C49-4BBA-9BF5-7D2B5BBFB432}" type="sibTrans" cxnId="{646B1778-1DB2-4299-9682-B05279B14326}">
      <dgm:prSet/>
      <dgm:spPr/>
      <dgm:t>
        <a:bodyPr/>
        <a:lstStyle/>
        <a:p>
          <a:endParaRPr lang="ru-RU"/>
        </a:p>
      </dgm:t>
    </dgm:pt>
    <dgm:pt modelId="{DC24A3E3-FCB7-4B03-A74C-B586DE8A8E73}">
      <dgm:prSet/>
      <dgm:spPr/>
      <dgm:t>
        <a:bodyPr/>
        <a:lstStyle/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ru-RU" smtClean="0"/>
            <a:t>скоростные</a:t>
          </a:r>
          <a:endParaRPr kumimoji="0" lang="ru-RU" altLang="ru-RU" b="1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884A4738-427D-4833-807C-7608D96E037B}" type="parTrans" cxnId="{9488C4C4-8557-4F5D-A5C3-4C62CF9A2743}">
      <dgm:prSet/>
      <dgm:spPr/>
      <dgm:t>
        <a:bodyPr/>
        <a:lstStyle/>
        <a:p>
          <a:endParaRPr lang="ru-RU"/>
        </a:p>
      </dgm:t>
    </dgm:pt>
    <dgm:pt modelId="{34ACEF76-B301-4513-BAF3-8CADA8C5BCA7}" type="sibTrans" cxnId="{9488C4C4-8557-4F5D-A5C3-4C62CF9A2743}">
      <dgm:prSet/>
      <dgm:spPr/>
      <dgm:t>
        <a:bodyPr/>
        <a:lstStyle/>
        <a:p>
          <a:endParaRPr lang="ru-RU"/>
        </a:p>
      </dgm:t>
    </dgm:pt>
    <dgm:pt modelId="{B702F364-2C36-4F7B-8C26-08C2255A30F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smtClean="0"/>
            <a:t>скоростно-силовые</a:t>
          </a:r>
          <a:endParaRPr kumimoji="0" lang="ru-RU" altLang="ru-RU" b="1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1D9C0225-E2EE-463B-B5DC-34B6AA812BD2}" type="parTrans" cxnId="{531438A1-93A7-45BF-BC29-29CD96D09740}">
      <dgm:prSet/>
      <dgm:spPr/>
      <dgm:t>
        <a:bodyPr/>
        <a:lstStyle/>
        <a:p>
          <a:endParaRPr lang="ru-RU"/>
        </a:p>
      </dgm:t>
    </dgm:pt>
    <dgm:pt modelId="{207BA1A0-AC94-4936-B184-87CD82CB006E}" type="sibTrans" cxnId="{531438A1-93A7-45BF-BC29-29CD96D09740}">
      <dgm:prSet/>
      <dgm:spPr/>
      <dgm:t>
        <a:bodyPr/>
        <a:lstStyle/>
        <a:p>
          <a:endParaRPr lang="ru-RU"/>
        </a:p>
      </dgm:t>
    </dgm:pt>
    <dgm:pt modelId="{D0FB5905-5ACB-499D-9F41-D3609D3233B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smtClean="0"/>
            <a:t>двигательно-координационные</a:t>
          </a:r>
          <a:endParaRPr kumimoji="0" lang="ru-RU" altLang="ru-RU" b="1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51FF55B3-7B8A-4C08-B456-628495D3C0C2}" type="parTrans" cxnId="{BD4054A7-D748-4661-8A9A-5AA13B6E13AA}">
      <dgm:prSet/>
      <dgm:spPr/>
      <dgm:t>
        <a:bodyPr/>
        <a:lstStyle/>
        <a:p>
          <a:endParaRPr lang="ru-RU"/>
        </a:p>
      </dgm:t>
    </dgm:pt>
    <dgm:pt modelId="{BA12B36B-0069-43F5-8CC4-35DB3BAAB36C}" type="sibTrans" cxnId="{BD4054A7-D748-4661-8A9A-5AA13B6E13AA}">
      <dgm:prSet/>
      <dgm:spPr/>
      <dgm:t>
        <a:bodyPr/>
        <a:lstStyle/>
        <a:p>
          <a:endParaRPr lang="ru-RU"/>
        </a:p>
      </dgm:t>
    </dgm:pt>
    <dgm:pt modelId="{7AE6B2F7-6FB6-4EB8-BCA7-5758E5B6598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dirty="0" smtClean="0"/>
            <a:t>выносливость</a:t>
          </a:r>
          <a:endParaRPr kumimoji="0" lang="ru-RU" altLang="ru-RU" b="1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AD521077-861A-4484-8F90-B63AD151ED68}" type="parTrans" cxnId="{3D0F4589-8EC8-4931-A1A8-54F4B9A794A3}">
      <dgm:prSet/>
      <dgm:spPr/>
      <dgm:t>
        <a:bodyPr/>
        <a:lstStyle/>
        <a:p>
          <a:endParaRPr lang="ru-RU"/>
        </a:p>
      </dgm:t>
    </dgm:pt>
    <dgm:pt modelId="{7FB368D1-512B-4F75-A4D2-D4348D32442B}" type="sibTrans" cxnId="{3D0F4589-8EC8-4931-A1A8-54F4B9A794A3}">
      <dgm:prSet/>
      <dgm:spPr/>
      <dgm:t>
        <a:bodyPr/>
        <a:lstStyle/>
        <a:p>
          <a:endParaRPr lang="ru-RU"/>
        </a:p>
      </dgm:t>
    </dgm:pt>
    <dgm:pt modelId="{0643FF50-9572-47F9-B964-9D673BBFC660}" type="pres">
      <dgm:prSet presAssocID="{32C51AAB-F254-449F-8E1C-F7C2FB99F0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230A97A-3694-452D-9D80-7ECDBB099BDC}" type="pres">
      <dgm:prSet presAssocID="{444F56B9-825A-4E4E-900F-1803B1CC9F59}" presName="hierRoot1" presStyleCnt="0">
        <dgm:presLayoutVars>
          <dgm:hierBranch/>
        </dgm:presLayoutVars>
      </dgm:prSet>
      <dgm:spPr/>
    </dgm:pt>
    <dgm:pt modelId="{879114BA-7B1A-4050-B945-656738A7FF5C}" type="pres">
      <dgm:prSet presAssocID="{444F56B9-825A-4E4E-900F-1803B1CC9F59}" presName="rootComposite1" presStyleCnt="0"/>
      <dgm:spPr/>
    </dgm:pt>
    <dgm:pt modelId="{6124B294-95B4-436A-B457-3A6D27D08405}" type="pres">
      <dgm:prSet presAssocID="{444F56B9-825A-4E4E-900F-1803B1CC9F5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5646A19-7F28-4E8A-892B-8CE9284309D4}" type="pres">
      <dgm:prSet presAssocID="{444F56B9-825A-4E4E-900F-1803B1CC9F5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42366827-AF0D-4E52-8EEE-CA91359CACF7}" type="pres">
      <dgm:prSet presAssocID="{444F56B9-825A-4E4E-900F-1803B1CC9F59}" presName="hierChild2" presStyleCnt="0"/>
      <dgm:spPr/>
    </dgm:pt>
    <dgm:pt modelId="{36116E50-7D7C-4275-937E-FECE1F806C74}" type="pres">
      <dgm:prSet presAssocID="{A9DCCA2A-11A7-4098-880E-5697B765FD34}" presName="Name35" presStyleLbl="parChTrans1D2" presStyleIdx="0" presStyleCnt="5"/>
      <dgm:spPr/>
    </dgm:pt>
    <dgm:pt modelId="{2025FB67-BA52-4A94-875A-222C3747014B}" type="pres">
      <dgm:prSet presAssocID="{6E6DA9DF-786B-4F33-AFF0-9DF4716AD71E}" presName="hierRoot2" presStyleCnt="0">
        <dgm:presLayoutVars>
          <dgm:hierBranch/>
        </dgm:presLayoutVars>
      </dgm:prSet>
      <dgm:spPr/>
    </dgm:pt>
    <dgm:pt modelId="{8EB338B7-C962-4776-BB88-B5672F7C8CFF}" type="pres">
      <dgm:prSet presAssocID="{6E6DA9DF-786B-4F33-AFF0-9DF4716AD71E}" presName="rootComposite" presStyleCnt="0"/>
      <dgm:spPr/>
    </dgm:pt>
    <dgm:pt modelId="{C084A6AF-A151-4829-85D0-5E6465005981}" type="pres">
      <dgm:prSet presAssocID="{6E6DA9DF-786B-4F33-AFF0-9DF4716AD71E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8A42653-F718-44B7-BD61-C8DB75ABB8D5}" type="pres">
      <dgm:prSet presAssocID="{6E6DA9DF-786B-4F33-AFF0-9DF4716AD71E}" presName="rootConnector" presStyleLbl="node2" presStyleIdx="0" presStyleCnt="5"/>
      <dgm:spPr/>
      <dgm:t>
        <a:bodyPr/>
        <a:lstStyle/>
        <a:p>
          <a:endParaRPr lang="ru-RU"/>
        </a:p>
      </dgm:t>
    </dgm:pt>
    <dgm:pt modelId="{A3F0BC3D-3077-4854-967B-8A6C675113F0}" type="pres">
      <dgm:prSet presAssocID="{6E6DA9DF-786B-4F33-AFF0-9DF4716AD71E}" presName="hierChild4" presStyleCnt="0"/>
      <dgm:spPr/>
    </dgm:pt>
    <dgm:pt modelId="{7D5F3F1F-540B-44D0-909A-6D95EAE1772B}" type="pres">
      <dgm:prSet presAssocID="{6E6DA9DF-786B-4F33-AFF0-9DF4716AD71E}" presName="hierChild5" presStyleCnt="0"/>
      <dgm:spPr/>
    </dgm:pt>
    <dgm:pt modelId="{4AB2582B-9271-4E6A-B467-B009FC324915}" type="pres">
      <dgm:prSet presAssocID="{884A4738-427D-4833-807C-7608D96E037B}" presName="Name35" presStyleLbl="parChTrans1D2" presStyleIdx="1" presStyleCnt="5"/>
      <dgm:spPr/>
    </dgm:pt>
    <dgm:pt modelId="{42787E63-6796-4928-9172-D63DC98CD372}" type="pres">
      <dgm:prSet presAssocID="{DC24A3E3-FCB7-4B03-A74C-B586DE8A8E73}" presName="hierRoot2" presStyleCnt="0">
        <dgm:presLayoutVars>
          <dgm:hierBranch/>
        </dgm:presLayoutVars>
      </dgm:prSet>
      <dgm:spPr/>
    </dgm:pt>
    <dgm:pt modelId="{B6F734EE-BACA-4B5F-AD56-070B7E43CF7C}" type="pres">
      <dgm:prSet presAssocID="{DC24A3E3-FCB7-4B03-A74C-B586DE8A8E73}" presName="rootComposite" presStyleCnt="0"/>
      <dgm:spPr/>
    </dgm:pt>
    <dgm:pt modelId="{321F9524-DC5A-4E0D-AAA5-004C058EF466}" type="pres">
      <dgm:prSet presAssocID="{DC24A3E3-FCB7-4B03-A74C-B586DE8A8E73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9A8B55-A6BB-483F-ADCE-B814CF86FF1C}" type="pres">
      <dgm:prSet presAssocID="{DC24A3E3-FCB7-4B03-A74C-B586DE8A8E73}" presName="rootConnector" presStyleLbl="node2" presStyleIdx="1" presStyleCnt="5"/>
      <dgm:spPr/>
      <dgm:t>
        <a:bodyPr/>
        <a:lstStyle/>
        <a:p>
          <a:endParaRPr lang="ru-RU"/>
        </a:p>
      </dgm:t>
    </dgm:pt>
    <dgm:pt modelId="{D2A9A28E-108B-43E1-8C31-D1212C83CA80}" type="pres">
      <dgm:prSet presAssocID="{DC24A3E3-FCB7-4B03-A74C-B586DE8A8E73}" presName="hierChild4" presStyleCnt="0"/>
      <dgm:spPr/>
    </dgm:pt>
    <dgm:pt modelId="{022AB35E-ED86-4F0A-903A-3414DFDD42A7}" type="pres">
      <dgm:prSet presAssocID="{DC24A3E3-FCB7-4B03-A74C-B586DE8A8E73}" presName="hierChild5" presStyleCnt="0"/>
      <dgm:spPr/>
    </dgm:pt>
    <dgm:pt modelId="{BD4AC03A-22DC-43A6-98E0-0B9E359F4B58}" type="pres">
      <dgm:prSet presAssocID="{1D9C0225-E2EE-463B-B5DC-34B6AA812BD2}" presName="Name35" presStyleLbl="parChTrans1D2" presStyleIdx="2" presStyleCnt="5"/>
      <dgm:spPr/>
    </dgm:pt>
    <dgm:pt modelId="{F5F55353-54CD-407E-AFDC-C9FDDE8D9377}" type="pres">
      <dgm:prSet presAssocID="{B702F364-2C36-4F7B-8C26-08C2255A30FB}" presName="hierRoot2" presStyleCnt="0">
        <dgm:presLayoutVars>
          <dgm:hierBranch/>
        </dgm:presLayoutVars>
      </dgm:prSet>
      <dgm:spPr/>
    </dgm:pt>
    <dgm:pt modelId="{D2377462-A040-4FDE-9C82-D7360B02E4DD}" type="pres">
      <dgm:prSet presAssocID="{B702F364-2C36-4F7B-8C26-08C2255A30FB}" presName="rootComposite" presStyleCnt="0"/>
      <dgm:spPr/>
    </dgm:pt>
    <dgm:pt modelId="{890937F2-0AD7-41AF-87CB-F0FDF9353D21}" type="pres">
      <dgm:prSet presAssocID="{B702F364-2C36-4F7B-8C26-08C2255A30FB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44BC5AA-CA79-42A0-A427-16C2FD5E3819}" type="pres">
      <dgm:prSet presAssocID="{B702F364-2C36-4F7B-8C26-08C2255A30FB}" presName="rootConnector" presStyleLbl="node2" presStyleIdx="2" presStyleCnt="5"/>
      <dgm:spPr/>
      <dgm:t>
        <a:bodyPr/>
        <a:lstStyle/>
        <a:p>
          <a:endParaRPr lang="ru-RU"/>
        </a:p>
      </dgm:t>
    </dgm:pt>
    <dgm:pt modelId="{A2DC6ED3-67B9-410B-9B63-98205EC6D5AB}" type="pres">
      <dgm:prSet presAssocID="{B702F364-2C36-4F7B-8C26-08C2255A30FB}" presName="hierChild4" presStyleCnt="0"/>
      <dgm:spPr/>
    </dgm:pt>
    <dgm:pt modelId="{158BC45A-6B79-4339-98D5-7CCA0B73019A}" type="pres">
      <dgm:prSet presAssocID="{B702F364-2C36-4F7B-8C26-08C2255A30FB}" presName="hierChild5" presStyleCnt="0"/>
      <dgm:spPr/>
    </dgm:pt>
    <dgm:pt modelId="{97226E97-D9AF-402D-828D-A8C2FE3E8259}" type="pres">
      <dgm:prSet presAssocID="{51FF55B3-7B8A-4C08-B456-628495D3C0C2}" presName="Name35" presStyleLbl="parChTrans1D2" presStyleIdx="3" presStyleCnt="5"/>
      <dgm:spPr/>
    </dgm:pt>
    <dgm:pt modelId="{9122748D-6310-4AEB-BC1C-3897A1A399A9}" type="pres">
      <dgm:prSet presAssocID="{D0FB5905-5ACB-499D-9F41-D3609D3233BF}" presName="hierRoot2" presStyleCnt="0">
        <dgm:presLayoutVars>
          <dgm:hierBranch/>
        </dgm:presLayoutVars>
      </dgm:prSet>
      <dgm:spPr/>
    </dgm:pt>
    <dgm:pt modelId="{4AE8973B-0A80-48C3-87B4-EFECF9365996}" type="pres">
      <dgm:prSet presAssocID="{D0FB5905-5ACB-499D-9F41-D3609D3233BF}" presName="rootComposite" presStyleCnt="0"/>
      <dgm:spPr/>
    </dgm:pt>
    <dgm:pt modelId="{A9FD57D9-70CC-4B36-BEDA-190014960E21}" type="pres">
      <dgm:prSet presAssocID="{D0FB5905-5ACB-499D-9F41-D3609D3233BF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608E57-7E51-44C7-A8E9-57674B09A80E}" type="pres">
      <dgm:prSet presAssocID="{D0FB5905-5ACB-499D-9F41-D3609D3233BF}" presName="rootConnector" presStyleLbl="node2" presStyleIdx="3" presStyleCnt="5"/>
      <dgm:spPr/>
      <dgm:t>
        <a:bodyPr/>
        <a:lstStyle/>
        <a:p>
          <a:endParaRPr lang="ru-RU"/>
        </a:p>
      </dgm:t>
    </dgm:pt>
    <dgm:pt modelId="{57597F81-11C3-4F94-858E-C538C2664BF7}" type="pres">
      <dgm:prSet presAssocID="{D0FB5905-5ACB-499D-9F41-D3609D3233BF}" presName="hierChild4" presStyleCnt="0"/>
      <dgm:spPr/>
    </dgm:pt>
    <dgm:pt modelId="{DBB8D2F2-E622-478F-96EA-71D1940905E3}" type="pres">
      <dgm:prSet presAssocID="{D0FB5905-5ACB-499D-9F41-D3609D3233BF}" presName="hierChild5" presStyleCnt="0"/>
      <dgm:spPr/>
    </dgm:pt>
    <dgm:pt modelId="{6E183641-4D1D-4A80-82D6-88C2208ADAA6}" type="pres">
      <dgm:prSet presAssocID="{AD521077-861A-4484-8F90-B63AD151ED68}" presName="Name35" presStyleLbl="parChTrans1D2" presStyleIdx="4" presStyleCnt="5"/>
      <dgm:spPr/>
    </dgm:pt>
    <dgm:pt modelId="{EBAE7253-3534-49B2-AFCE-46AE59683E5C}" type="pres">
      <dgm:prSet presAssocID="{7AE6B2F7-6FB6-4EB8-BCA7-5758E5B6598D}" presName="hierRoot2" presStyleCnt="0">
        <dgm:presLayoutVars>
          <dgm:hierBranch/>
        </dgm:presLayoutVars>
      </dgm:prSet>
      <dgm:spPr/>
    </dgm:pt>
    <dgm:pt modelId="{8F15C029-EF62-4098-A7F0-5EE5C707EC15}" type="pres">
      <dgm:prSet presAssocID="{7AE6B2F7-6FB6-4EB8-BCA7-5758E5B6598D}" presName="rootComposite" presStyleCnt="0"/>
      <dgm:spPr/>
    </dgm:pt>
    <dgm:pt modelId="{D600B683-FD9C-4112-A528-EA23640256F3}" type="pres">
      <dgm:prSet presAssocID="{7AE6B2F7-6FB6-4EB8-BCA7-5758E5B6598D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017870E-0F66-4693-B906-9B1EE9C09B53}" type="pres">
      <dgm:prSet presAssocID="{7AE6B2F7-6FB6-4EB8-BCA7-5758E5B6598D}" presName="rootConnector" presStyleLbl="node2" presStyleIdx="4" presStyleCnt="5"/>
      <dgm:spPr/>
      <dgm:t>
        <a:bodyPr/>
        <a:lstStyle/>
        <a:p>
          <a:endParaRPr lang="ru-RU"/>
        </a:p>
      </dgm:t>
    </dgm:pt>
    <dgm:pt modelId="{FBF4CDE7-6A25-4933-AD32-0B29E8F0B62C}" type="pres">
      <dgm:prSet presAssocID="{7AE6B2F7-6FB6-4EB8-BCA7-5758E5B6598D}" presName="hierChild4" presStyleCnt="0"/>
      <dgm:spPr/>
    </dgm:pt>
    <dgm:pt modelId="{B2462015-1FA1-45AC-B8D3-EE79B3FEFD89}" type="pres">
      <dgm:prSet presAssocID="{7AE6B2F7-6FB6-4EB8-BCA7-5758E5B6598D}" presName="hierChild5" presStyleCnt="0"/>
      <dgm:spPr/>
    </dgm:pt>
    <dgm:pt modelId="{B5B31120-DE8E-4ABD-AEDA-1ACEDF34E4B1}" type="pres">
      <dgm:prSet presAssocID="{444F56B9-825A-4E4E-900F-1803B1CC9F59}" presName="hierChild3" presStyleCnt="0"/>
      <dgm:spPr/>
    </dgm:pt>
  </dgm:ptLst>
  <dgm:cxnLst>
    <dgm:cxn modelId="{2E1E5EAD-9477-4E66-86CF-69AA5CFE031F}" type="presOf" srcId="{B702F364-2C36-4F7B-8C26-08C2255A30FB}" destId="{890937F2-0AD7-41AF-87CB-F0FDF9353D21}" srcOrd="0" destOrd="0" presId="urn:microsoft.com/office/officeart/2005/8/layout/orgChart1"/>
    <dgm:cxn modelId="{9E46568C-0017-41CB-BED2-29469D472FF6}" type="presOf" srcId="{32C51AAB-F254-449F-8E1C-F7C2FB99F0F7}" destId="{0643FF50-9572-47F9-B964-9D673BBFC660}" srcOrd="0" destOrd="0" presId="urn:microsoft.com/office/officeart/2005/8/layout/orgChart1"/>
    <dgm:cxn modelId="{2180E8F7-8AD8-4A8E-BD0F-BBC04C5189DD}" type="presOf" srcId="{A9DCCA2A-11A7-4098-880E-5697B765FD34}" destId="{36116E50-7D7C-4275-937E-FECE1F806C74}" srcOrd="0" destOrd="0" presId="urn:microsoft.com/office/officeart/2005/8/layout/orgChart1"/>
    <dgm:cxn modelId="{3659B339-73CA-48E9-947A-BECADD6B8AE1}" type="presOf" srcId="{AD521077-861A-4484-8F90-B63AD151ED68}" destId="{6E183641-4D1D-4A80-82D6-88C2208ADAA6}" srcOrd="0" destOrd="0" presId="urn:microsoft.com/office/officeart/2005/8/layout/orgChart1"/>
    <dgm:cxn modelId="{F60A2F55-3BF3-48AC-922E-227B1F3709E7}" type="presOf" srcId="{DC24A3E3-FCB7-4B03-A74C-B586DE8A8E73}" destId="{0E9A8B55-A6BB-483F-ADCE-B814CF86FF1C}" srcOrd="1" destOrd="0" presId="urn:microsoft.com/office/officeart/2005/8/layout/orgChart1"/>
    <dgm:cxn modelId="{646B1778-1DB2-4299-9682-B05279B14326}" srcId="{444F56B9-825A-4E4E-900F-1803B1CC9F59}" destId="{6E6DA9DF-786B-4F33-AFF0-9DF4716AD71E}" srcOrd="0" destOrd="0" parTransId="{A9DCCA2A-11A7-4098-880E-5697B765FD34}" sibTransId="{B06ECD91-4C49-4BBA-9BF5-7D2B5BBFB432}"/>
    <dgm:cxn modelId="{B0EB4976-1025-4BCD-BDD7-8732422307F6}" type="presOf" srcId="{DC24A3E3-FCB7-4B03-A74C-B586DE8A8E73}" destId="{321F9524-DC5A-4E0D-AAA5-004C058EF466}" srcOrd="0" destOrd="0" presId="urn:microsoft.com/office/officeart/2005/8/layout/orgChart1"/>
    <dgm:cxn modelId="{531438A1-93A7-45BF-BC29-29CD96D09740}" srcId="{444F56B9-825A-4E4E-900F-1803B1CC9F59}" destId="{B702F364-2C36-4F7B-8C26-08C2255A30FB}" srcOrd="2" destOrd="0" parTransId="{1D9C0225-E2EE-463B-B5DC-34B6AA812BD2}" sibTransId="{207BA1A0-AC94-4936-B184-87CD82CB006E}"/>
    <dgm:cxn modelId="{BD4054A7-D748-4661-8A9A-5AA13B6E13AA}" srcId="{444F56B9-825A-4E4E-900F-1803B1CC9F59}" destId="{D0FB5905-5ACB-499D-9F41-D3609D3233BF}" srcOrd="3" destOrd="0" parTransId="{51FF55B3-7B8A-4C08-B456-628495D3C0C2}" sibTransId="{BA12B36B-0069-43F5-8CC4-35DB3BAAB36C}"/>
    <dgm:cxn modelId="{811FE2A5-8774-4609-BBD7-44AD97B84C0C}" type="presOf" srcId="{6E6DA9DF-786B-4F33-AFF0-9DF4716AD71E}" destId="{C084A6AF-A151-4829-85D0-5E6465005981}" srcOrd="0" destOrd="0" presId="urn:microsoft.com/office/officeart/2005/8/layout/orgChart1"/>
    <dgm:cxn modelId="{59136712-4185-424E-B464-9DBA0EEFF00E}" type="presOf" srcId="{B702F364-2C36-4F7B-8C26-08C2255A30FB}" destId="{544BC5AA-CA79-42A0-A427-16C2FD5E3819}" srcOrd="1" destOrd="0" presId="urn:microsoft.com/office/officeart/2005/8/layout/orgChart1"/>
    <dgm:cxn modelId="{6F370E3E-7C28-4DE5-B78A-9A4F3CB6C3F4}" srcId="{32C51AAB-F254-449F-8E1C-F7C2FB99F0F7}" destId="{444F56B9-825A-4E4E-900F-1803B1CC9F59}" srcOrd="0" destOrd="0" parTransId="{1CF70048-C7F4-4223-9877-D37E0A44A271}" sibTransId="{DE07A7AA-22AB-43C1-BE5D-C0739E8F31EF}"/>
    <dgm:cxn modelId="{CF8210CF-D043-4EDE-B26F-0BD49E190789}" type="presOf" srcId="{D0FB5905-5ACB-499D-9F41-D3609D3233BF}" destId="{A9FD57D9-70CC-4B36-BEDA-190014960E21}" srcOrd="0" destOrd="0" presId="urn:microsoft.com/office/officeart/2005/8/layout/orgChart1"/>
    <dgm:cxn modelId="{036F7ECC-EE39-4D0C-9410-63A9E6116A46}" type="presOf" srcId="{444F56B9-825A-4E4E-900F-1803B1CC9F59}" destId="{A5646A19-7F28-4E8A-892B-8CE9284309D4}" srcOrd="1" destOrd="0" presId="urn:microsoft.com/office/officeart/2005/8/layout/orgChart1"/>
    <dgm:cxn modelId="{8E55F5B4-2C05-433F-B343-B65197320795}" type="presOf" srcId="{7AE6B2F7-6FB6-4EB8-BCA7-5758E5B6598D}" destId="{0017870E-0F66-4693-B906-9B1EE9C09B53}" srcOrd="1" destOrd="0" presId="urn:microsoft.com/office/officeart/2005/8/layout/orgChart1"/>
    <dgm:cxn modelId="{3D2B09E4-FEB8-4DC2-BF6D-D95C10397D1A}" type="presOf" srcId="{6E6DA9DF-786B-4F33-AFF0-9DF4716AD71E}" destId="{F8A42653-F718-44B7-BD61-C8DB75ABB8D5}" srcOrd="1" destOrd="0" presId="urn:microsoft.com/office/officeart/2005/8/layout/orgChart1"/>
    <dgm:cxn modelId="{25810630-74BE-4BF7-9FB0-2DE8F344F20E}" type="presOf" srcId="{51FF55B3-7B8A-4C08-B456-628495D3C0C2}" destId="{97226E97-D9AF-402D-828D-A8C2FE3E8259}" srcOrd="0" destOrd="0" presId="urn:microsoft.com/office/officeart/2005/8/layout/orgChart1"/>
    <dgm:cxn modelId="{9488C4C4-8557-4F5D-A5C3-4C62CF9A2743}" srcId="{444F56B9-825A-4E4E-900F-1803B1CC9F59}" destId="{DC24A3E3-FCB7-4B03-A74C-B586DE8A8E73}" srcOrd="1" destOrd="0" parTransId="{884A4738-427D-4833-807C-7608D96E037B}" sibTransId="{34ACEF76-B301-4513-BAF3-8CADA8C5BCA7}"/>
    <dgm:cxn modelId="{8C002B1D-7395-4BC3-8B1F-80559ED8D282}" type="presOf" srcId="{884A4738-427D-4833-807C-7608D96E037B}" destId="{4AB2582B-9271-4E6A-B467-B009FC324915}" srcOrd="0" destOrd="0" presId="urn:microsoft.com/office/officeart/2005/8/layout/orgChart1"/>
    <dgm:cxn modelId="{3D0F4589-8EC8-4931-A1A8-54F4B9A794A3}" srcId="{444F56B9-825A-4E4E-900F-1803B1CC9F59}" destId="{7AE6B2F7-6FB6-4EB8-BCA7-5758E5B6598D}" srcOrd="4" destOrd="0" parTransId="{AD521077-861A-4484-8F90-B63AD151ED68}" sibTransId="{7FB368D1-512B-4F75-A4D2-D4348D32442B}"/>
    <dgm:cxn modelId="{1AACF5F5-15E0-4647-94BC-36F16FE2C5C6}" type="presOf" srcId="{D0FB5905-5ACB-499D-9F41-D3609D3233BF}" destId="{20608E57-7E51-44C7-A8E9-57674B09A80E}" srcOrd="1" destOrd="0" presId="urn:microsoft.com/office/officeart/2005/8/layout/orgChart1"/>
    <dgm:cxn modelId="{79C37E5A-B294-4B67-B565-D94727BEE174}" type="presOf" srcId="{444F56B9-825A-4E4E-900F-1803B1CC9F59}" destId="{6124B294-95B4-436A-B457-3A6D27D08405}" srcOrd="0" destOrd="0" presId="urn:microsoft.com/office/officeart/2005/8/layout/orgChart1"/>
    <dgm:cxn modelId="{90E8AFEC-09DD-4DD3-85A8-1B7B0466701A}" type="presOf" srcId="{7AE6B2F7-6FB6-4EB8-BCA7-5758E5B6598D}" destId="{D600B683-FD9C-4112-A528-EA23640256F3}" srcOrd="0" destOrd="0" presId="urn:microsoft.com/office/officeart/2005/8/layout/orgChart1"/>
    <dgm:cxn modelId="{BB241D0B-3D20-4A9A-8396-892891EE8C93}" type="presOf" srcId="{1D9C0225-E2EE-463B-B5DC-34B6AA812BD2}" destId="{BD4AC03A-22DC-43A6-98E0-0B9E359F4B58}" srcOrd="0" destOrd="0" presId="urn:microsoft.com/office/officeart/2005/8/layout/orgChart1"/>
    <dgm:cxn modelId="{4EB679ED-4A71-4659-9FCA-0B5ED197C92D}" type="presParOf" srcId="{0643FF50-9572-47F9-B964-9D673BBFC660}" destId="{9230A97A-3694-452D-9D80-7ECDBB099BDC}" srcOrd="0" destOrd="0" presId="urn:microsoft.com/office/officeart/2005/8/layout/orgChart1"/>
    <dgm:cxn modelId="{55A54235-3576-47C3-A47F-EFB41DEF7881}" type="presParOf" srcId="{9230A97A-3694-452D-9D80-7ECDBB099BDC}" destId="{879114BA-7B1A-4050-B945-656738A7FF5C}" srcOrd="0" destOrd="0" presId="urn:microsoft.com/office/officeart/2005/8/layout/orgChart1"/>
    <dgm:cxn modelId="{83BB3BE9-81F7-4E09-884A-61E935517001}" type="presParOf" srcId="{879114BA-7B1A-4050-B945-656738A7FF5C}" destId="{6124B294-95B4-436A-B457-3A6D27D08405}" srcOrd="0" destOrd="0" presId="urn:microsoft.com/office/officeart/2005/8/layout/orgChart1"/>
    <dgm:cxn modelId="{299C6C8C-84FD-4B60-953C-296463591117}" type="presParOf" srcId="{879114BA-7B1A-4050-B945-656738A7FF5C}" destId="{A5646A19-7F28-4E8A-892B-8CE9284309D4}" srcOrd="1" destOrd="0" presId="urn:microsoft.com/office/officeart/2005/8/layout/orgChart1"/>
    <dgm:cxn modelId="{055733F2-DF66-4ABC-ACD7-393EFFEE9913}" type="presParOf" srcId="{9230A97A-3694-452D-9D80-7ECDBB099BDC}" destId="{42366827-AF0D-4E52-8EEE-CA91359CACF7}" srcOrd="1" destOrd="0" presId="urn:microsoft.com/office/officeart/2005/8/layout/orgChart1"/>
    <dgm:cxn modelId="{40ACD7BC-EC46-4331-8BB6-81387154249B}" type="presParOf" srcId="{42366827-AF0D-4E52-8EEE-CA91359CACF7}" destId="{36116E50-7D7C-4275-937E-FECE1F806C74}" srcOrd="0" destOrd="0" presId="urn:microsoft.com/office/officeart/2005/8/layout/orgChart1"/>
    <dgm:cxn modelId="{A5DFF9D3-37CB-43AC-8E42-D44C37E43763}" type="presParOf" srcId="{42366827-AF0D-4E52-8EEE-CA91359CACF7}" destId="{2025FB67-BA52-4A94-875A-222C3747014B}" srcOrd="1" destOrd="0" presId="urn:microsoft.com/office/officeart/2005/8/layout/orgChart1"/>
    <dgm:cxn modelId="{A03ADB28-3986-478A-BC5F-EF0A1832B4C4}" type="presParOf" srcId="{2025FB67-BA52-4A94-875A-222C3747014B}" destId="{8EB338B7-C962-4776-BB88-B5672F7C8CFF}" srcOrd="0" destOrd="0" presId="urn:microsoft.com/office/officeart/2005/8/layout/orgChart1"/>
    <dgm:cxn modelId="{7E8917D1-6255-4591-9EDF-A35787F62A69}" type="presParOf" srcId="{8EB338B7-C962-4776-BB88-B5672F7C8CFF}" destId="{C084A6AF-A151-4829-85D0-5E6465005981}" srcOrd="0" destOrd="0" presId="urn:microsoft.com/office/officeart/2005/8/layout/orgChart1"/>
    <dgm:cxn modelId="{E2B47637-C475-42E7-9212-D982E4FDFDEC}" type="presParOf" srcId="{8EB338B7-C962-4776-BB88-B5672F7C8CFF}" destId="{F8A42653-F718-44B7-BD61-C8DB75ABB8D5}" srcOrd="1" destOrd="0" presId="urn:microsoft.com/office/officeart/2005/8/layout/orgChart1"/>
    <dgm:cxn modelId="{ACB4A5B0-9C38-4218-BBB0-21C8A5E44760}" type="presParOf" srcId="{2025FB67-BA52-4A94-875A-222C3747014B}" destId="{A3F0BC3D-3077-4854-967B-8A6C675113F0}" srcOrd="1" destOrd="0" presId="urn:microsoft.com/office/officeart/2005/8/layout/orgChart1"/>
    <dgm:cxn modelId="{83AEE612-3D4A-4ED9-A31A-13147940164A}" type="presParOf" srcId="{2025FB67-BA52-4A94-875A-222C3747014B}" destId="{7D5F3F1F-540B-44D0-909A-6D95EAE1772B}" srcOrd="2" destOrd="0" presId="urn:microsoft.com/office/officeart/2005/8/layout/orgChart1"/>
    <dgm:cxn modelId="{0BAD2D3D-07FB-424D-9D0B-3D7C038DA27B}" type="presParOf" srcId="{42366827-AF0D-4E52-8EEE-CA91359CACF7}" destId="{4AB2582B-9271-4E6A-B467-B009FC324915}" srcOrd="2" destOrd="0" presId="urn:microsoft.com/office/officeart/2005/8/layout/orgChart1"/>
    <dgm:cxn modelId="{3701AA27-D58E-4A34-9CB3-DCB8102E7EB3}" type="presParOf" srcId="{42366827-AF0D-4E52-8EEE-CA91359CACF7}" destId="{42787E63-6796-4928-9172-D63DC98CD372}" srcOrd="3" destOrd="0" presId="urn:microsoft.com/office/officeart/2005/8/layout/orgChart1"/>
    <dgm:cxn modelId="{F064082F-BC29-4564-901D-5CB82E78A8D5}" type="presParOf" srcId="{42787E63-6796-4928-9172-D63DC98CD372}" destId="{B6F734EE-BACA-4B5F-AD56-070B7E43CF7C}" srcOrd="0" destOrd="0" presId="urn:microsoft.com/office/officeart/2005/8/layout/orgChart1"/>
    <dgm:cxn modelId="{72D6861E-9D19-40C2-B0A4-3B0BA532A52D}" type="presParOf" srcId="{B6F734EE-BACA-4B5F-AD56-070B7E43CF7C}" destId="{321F9524-DC5A-4E0D-AAA5-004C058EF466}" srcOrd="0" destOrd="0" presId="urn:microsoft.com/office/officeart/2005/8/layout/orgChart1"/>
    <dgm:cxn modelId="{A9F3D0A3-04CE-40C2-B4C4-27764A239C70}" type="presParOf" srcId="{B6F734EE-BACA-4B5F-AD56-070B7E43CF7C}" destId="{0E9A8B55-A6BB-483F-ADCE-B814CF86FF1C}" srcOrd="1" destOrd="0" presId="urn:microsoft.com/office/officeart/2005/8/layout/orgChart1"/>
    <dgm:cxn modelId="{0DB524F1-BF16-4BA6-A861-7E3E90F797BA}" type="presParOf" srcId="{42787E63-6796-4928-9172-D63DC98CD372}" destId="{D2A9A28E-108B-43E1-8C31-D1212C83CA80}" srcOrd="1" destOrd="0" presId="urn:microsoft.com/office/officeart/2005/8/layout/orgChart1"/>
    <dgm:cxn modelId="{3D7FBC1E-220A-448D-B8DE-58D85D95C35E}" type="presParOf" srcId="{42787E63-6796-4928-9172-D63DC98CD372}" destId="{022AB35E-ED86-4F0A-903A-3414DFDD42A7}" srcOrd="2" destOrd="0" presId="urn:microsoft.com/office/officeart/2005/8/layout/orgChart1"/>
    <dgm:cxn modelId="{22AF1D3C-C22F-4AE2-BEA0-525C7C05F754}" type="presParOf" srcId="{42366827-AF0D-4E52-8EEE-CA91359CACF7}" destId="{BD4AC03A-22DC-43A6-98E0-0B9E359F4B58}" srcOrd="4" destOrd="0" presId="urn:microsoft.com/office/officeart/2005/8/layout/orgChart1"/>
    <dgm:cxn modelId="{2403124C-DA4B-41D8-8E65-7E8DB9782ED3}" type="presParOf" srcId="{42366827-AF0D-4E52-8EEE-CA91359CACF7}" destId="{F5F55353-54CD-407E-AFDC-C9FDDE8D9377}" srcOrd="5" destOrd="0" presId="urn:microsoft.com/office/officeart/2005/8/layout/orgChart1"/>
    <dgm:cxn modelId="{F1FDF0E8-B65C-4C03-A282-FFB288D7EB56}" type="presParOf" srcId="{F5F55353-54CD-407E-AFDC-C9FDDE8D9377}" destId="{D2377462-A040-4FDE-9C82-D7360B02E4DD}" srcOrd="0" destOrd="0" presId="urn:microsoft.com/office/officeart/2005/8/layout/orgChart1"/>
    <dgm:cxn modelId="{794577B6-1829-4A9A-875C-A4EF654100E2}" type="presParOf" srcId="{D2377462-A040-4FDE-9C82-D7360B02E4DD}" destId="{890937F2-0AD7-41AF-87CB-F0FDF9353D21}" srcOrd="0" destOrd="0" presId="urn:microsoft.com/office/officeart/2005/8/layout/orgChart1"/>
    <dgm:cxn modelId="{FFCAAB41-23D5-4F16-921A-256243FB0B76}" type="presParOf" srcId="{D2377462-A040-4FDE-9C82-D7360B02E4DD}" destId="{544BC5AA-CA79-42A0-A427-16C2FD5E3819}" srcOrd="1" destOrd="0" presId="urn:microsoft.com/office/officeart/2005/8/layout/orgChart1"/>
    <dgm:cxn modelId="{5433F0DB-32DB-47B7-AF92-215BFDC24E45}" type="presParOf" srcId="{F5F55353-54CD-407E-AFDC-C9FDDE8D9377}" destId="{A2DC6ED3-67B9-410B-9B63-98205EC6D5AB}" srcOrd="1" destOrd="0" presId="urn:microsoft.com/office/officeart/2005/8/layout/orgChart1"/>
    <dgm:cxn modelId="{18C1AFA7-10B3-48BD-B553-9E06EE92F853}" type="presParOf" srcId="{F5F55353-54CD-407E-AFDC-C9FDDE8D9377}" destId="{158BC45A-6B79-4339-98D5-7CCA0B73019A}" srcOrd="2" destOrd="0" presId="urn:microsoft.com/office/officeart/2005/8/layout/orgChart1"/>
    <dgm:cxn modelId="{38FE3291-4980-4AED-B46F-E1F10375632C}" type="presParOf" srcId="{42366827-AF0D-4E52-8EEE-CA91359CACF7}" destId="{97226E97-D9AF-402D-828D-A8C2FE3E8259}" srcOrd="6" destOrd="0" presId="urn:microsoft.com/office/officeart/2005/8/layout/orgChart1"/>
    <dgm:cxn modelId="{7BC213C2-74CD-4286-AC74-0B956548111B}" type="presParOf" srcId="{42366827-AF0D-4E52-8EEE-CA91359CACF7}" destId="{9122748D-6310-4AEB-BC1C-3897A1A399A9}" srcOrd="7" destOrd="0" presId="urn:microsoft.com/office/officeart/2005/8/layout/orgChart1"/>
    <dgm:cxn modelId="{574B3E21-FA7D-4ECE-822D-44051DDD3F04}" type="presParOf" srcId="{9122748D-6310-4AEB-BC1C-3897A1A399A9}" destId="{4AE8973B-0A80-48C3-87B4-EFECF9365996}" srcOrd="0" destOrd="0" presId="urn:microsoft.com/office/officeart/2005/8/layout/orgChart1"/>
    <dgm:cxn modelId="{7B536B96-A3CB-400D-A1A1-606B5EFC1AFF}" type="presParOf" srcId="{4AE8973B-0A80-48C3-87B4-EFECF9365996}" destId="{A9FD57D9-70CC-4B36-BEDA-190014960E21}" srcOrd="0" destOrd="0" presId="urn:microsoft.com/office/officeart/2005/8/layout/orgChart1"/>
    <dgm:cxn modelId="{2D0F9C29-34CA-4E00-9739-D73EF2FF5656}" type="presParOf" srcId="{4AE8973B-0A80-48C3-87B4-EFECF9365996}" destId="{20608E57-7E51-44C7-A8E9-57674B09A80E}" srcOrd="1" destOrd="0" presId="urn:microsoft.com/office/officeart/2005/8/layout/orgChart1"/>
    <dgm:cxn modelId="{24361CF4-6C4F-4FED-917B-993D536EA56C}" type="presParOf" srcId="{9122748D-6310-4AEB-BC1C-3897A1A399A9}" destId="{57597F81-11C3-4F94-858E-C538C2664BF7}" srcOrd="1" destOrd="0" presId="urn:microsoft.com/office/officeart/2005/8/layout/orgChart1"/>
    <dgm:cxn modelId="{C45B4DB2-C16C-44CF-8F9B-24EFC79DF8C1}" type="presParOf" srcId="{9122748D-6310-4AEB-BC1C-3897A1A399A9}" destId="{DBB8D2F2-E622-478F-96EA-71D1940905E3}" srcOrd="2" destOrd="0" presId="urn:microsoft.com/office/officeart/2005/8/layout/orgChart1"/>
    <dgm:cxn modelId="{6193BD8A-7954-47E2-85EC-E9438515D77D}" type="presParOf" srcId="{42366827-AF0D-4E52-8EEE-CA91359CACF7}" destId="{6E183641-4D1D-4A80-82D6-88C2208ADAA6}" srcOrd="8" destOrd="0" presId="urn:microsoft.com/office/officeart/2005/8/layout/orgChart1"/>
    <dgm:cxn modelId="{871100BD-7C30-4537-98D4-BC0101C41E11}" type="presParOf" srcId="{42366827-AF0D-4E52-8EEE-CA91359CACF7}" destId="{EBAE7253-3534-49B2-AFCE-46AE59683E5C}" srcOrd="9" destOrd="0" presId="urn:microsoft.com/office/officeart/2005/8/layout/orgChart1"/>
    <dgm:cxn modelId="{A13A300A-3529-4A75-83F1-E5608CCEFE40}" type="presParOf" srcId="{EBAE7253-3534-49B2-AFCE-46AE59683E5C}" destId="{8F15C029-EF62-4098-A7F0-5EE5C707EC15}" srcOrd="0" destOrd="0" presId="urn:microsoft.com/office/officeart/2005/8/layout/orgChart1"/>
    <dgm:cxn modelId="{4A263494-613C-4709-BACD-98D1F79CA3CD}" type="presParOf" srcId="{8F15C029-EF62-4098-A7F0-5EE5C707EC15}" destId="{D600B683-FD9C-4112-A528-EA23640256F3}" srcOrd="0" destOrd="0" presId="urn:microsoft.com/office/officeart/2005/8/layout/orgChart1"/>
    <dgm:cxn modelId="{0A608CBB-A71C-48A7-96C8-33B2E333A51E}" type="presParOf" srcId="{8F15C029-EF62-4098-A7F0-5EE5C707EC15}" destId="{0017870E-0F66-4693-B906-9B1EE9C09B53}" srcOrd="1" destOrd="0" presId="urn:microsoft.com/office/officeart/2005/8/layout/orgChart1"/>
    <dgm:cxn modelId="{579DCE94-97AA-4DC8-BF89-B1F8AA4ADEEE}" type="presParOf" srcId="{EBAE7253-3534-49B2-AFCE-46AE59683E5C}" destId="{FBF4CDE7-6A25-4933-AD32-0B29E8F0B62C}" srcOrd="1" destOrd="0" presId="urn:microsoft.com/office/officeart/2005/8/layout/orgChart1"/>
    <dgm:cxn modelId="{86E23F51-2A35-4D2D-9EA9-D9D2B92A5029}" type="presParOf" srcId="{EBAE7253-3534-49B2-AFCE-46AE59683E5C}" destId="{B2462015-1FA1-45AC-B8D3-EE79B3FEFD89}" srcOrd="2" destOrd="0" presId="urn:microsoft.com/office/officeart/2005/8/layout/orgChart1"/>
    <dgm:cxn modelId="{F9C75737-1370-4F27-B0C3-F41E8254F9A3}" type="presParOf" srcId="{9230A97A-3694-452D-9D80-7ECDBB099BDC}" destId="{B5B31120-DE8E-4ABD-AEDA-1ACEDF34E4B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9AB1FC-6F46-44E4-ABBA-A21C03DF1712}" type="doc">
      <dgm:prSet loTypeId="urn:microsoft.com/office/officeart/2008/layout/HorizontalMultiLevelHierarchy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14E0C84-810F-4A9B-9F5A-9D5E8A8E8A45}">
      <dgm:prSet phldrT="[Текст]"/>
      <dgm:spPr/>
      <dgm:t>
        <a:bodyPr/>
        <a:lstStyle/>
        <a:p>
          <a:r>
            <a:rPr lang="ru-RU" dirty="0" smtClean="0"/>
            <a:t>Основные задачи, которые решают в процессе общефизической подготовки, включая и самостоятельные формы организации занятий это: </a:t>
          </a:r>
          <a:endParaRPr lang="ru-RU" dirty="0"/>
        </a:p>
      </dgm:t>
    </dgm:pt>
    <dgm:pt modelId="{B6CE0E80-2295-459B-B89E-9401A0133F1C}" type="parTrans" cxnId="{B7691EBD-F8E8-4823-A263-B8C946694FE8}">
      <dgm:prSet/>
      <dgm:spPr/>
      <dgm:t>
        <a:bodyPr/>
        <a:lstStyle/>
        <a:p>
          <a:endParaRPr lang="ru-RU"/>
        </a:p>
      </dgm:t>
    </dgm:pt>
    <dgm:pt modelId="{D5139CB8-F0F6-423F-BBAD-B32CA3980ECA}" type="sibTrans" cxnId="{B7691EBD-F8E8-4823-A263-B8C946694FE8}">
      <dgm:prSet/>
      <dgm:spPr/>
      <dgm:t>
        <a:bodyPr/>
        <a:lstStyle/>
        <a:p>
          <a:endParaRPr lang="ru-RU"/>
        </a:p>
      </dgm:t>
    </dgm:pt>
    <dgm:pt modelId="{A22BD14A-5DD2-41A9-BFE8-EE98291BEE59}">
      <dgm:prSet phldrT="[Текст]" custT="1"/>
      <dgm:spPr/>
      <dgm:t>
        <a:bodyPr/>
        <a:lstStyle/>
        <a:p>
          <a:r>
            <a:rPr lang="ru-RU" sz="1200" dirty="0" smtClean="0"/>
            <a:t>повышение</a:t>
          </a:r>
          <a:r>
            <a:rPr lang="ru-RU" sz="1050" dirty="0" smtClean="0"/>
            <a:t> функциональных возможностей основных жизненно важных систем организм</a:t>
          </a:r>
          <a:r>
            <a:rPr lang="ru-RU" sz="1050" u="sng" dirty="0" smtClean="0"/>
            <a:t> </a:t>
          </a:r>
          <a:r>
            <a:rPr lang="ru-RU" sz="1050" dirty="0" smtClean="0"/>
            <a:t>а дыхания, кровообращения, энергообеспечения</a:t>
          </a:r>
          <a:endParaRPr lang="ru-RU" sz="1050" dirty="0"/>
        </a:p>
      </dgm:t>
    </dgm:pt>
    <dgm:pt modelId="{14236FD2-019F-436A-BC88-0D610B22D15E}" type="parTrans" cxnId="{D1E072D1-76B4-466A-8A2B-5D70E62EBBED}">
      <dgm:prSet/>
      <dgm:spPr/>
      <dgm:t>
        <a:bodyPr/>
        <a:lstStyle/>
        <a:p>
          <a:endParaRPr lang="ru-RU"/>
        </a:p>
      </dgm:t>
    </dgm:pt>
    <dgm:pt modelId="{F8DBC4BA-26E1-4D1E-82BE-849386EB3B10}" type="sibTrans" cxnId="{D1E072D1-76B4-466A-8A2B-5D70E62EBBED}">
      <dgm:prSet/>
      <dgm:spPr/>
      <dgm:t>
        <a:bodyPr/>
        <a:lstStyle/>
        <a:p>
          <a:endParaRPr lang="ru-RU"/>
        </a:p>
      </dgm:t>
    </dgm:pt>
    <dgm:pt modelId="{4000399E-A134-4CF5-874C-D94862A6E8E0}">
      <dgm:prSet phldrT="[Текст]" custT="1"/>
      <dgm:spPr/>
      <dgm:t>
        <a:bodyPr/>
        <a:lstStyle/>
        <a:p>
          <a:r>
            <a:rPr lang="ru-RU" sz="1050" dirty="0" smtClean="0"/>
            <a:t>повышение уровня развития основных физических качеств (с</a:t>
          </a:r>
          <a:r>
            <a:rPr lang="ru-RU" sz="1050" u="sng" dirty="0" smtClean="0"/>
            <a:t> </a:t>
          </a:r>
          <a:r>
            <a:rPr lang="ru-RU" sz="1050" dirty="0" smtClean="0"/>
            <a:t>ила, быстрота, выносливость, гибкость, ловкость-координация повышение адаптивных (</a:t>
          </a:r>
          <a:r>
            <a:rPr lang="ru-RU" sz="1050" u="sng" dirty="0" smtClean="0"/>
            <a:t> </a:t>
          </a:r>
          <a:r>
            <a:rPr lang="ru-RU" sz="1050" dirty="0" smtClean="0"/>
            <a:t>приспособительных</a:t>
          </a:r>
          <a:r>
            <a:rPr lang="ru-RU" sz="900" dirty="0" smtClean="0"/>
            <a:t>)</a:t>
          </a:r>
          <a:endParaRPr lang="ru-RU" sz="900" dirty="0"/>
        </a:p>
      </dgm:t>
    </dgm:pt>
    <dgm:pt modelId="{3FD9290E-B442-42A3-9A44-0EE1DD83B43E}" type="parTrans" cxnId="{7252D109-E9FB-43D6-B4CD-850FD48BB700}">
      <dgm:prSet/>
      <dgm:spPr/>
      <dgm:t>
        <a:bodyPr/>
        <a:lstStyle/>
        <a:p>
          <a:endParaRPr lang="ru-RU"/>
        </a:p>
      </dgm:t>
    </dgm:pt>
    <dgm:pt modelId="{77E76D3F-BAB8-41E7-AABC-26421AC278F1}" type="sibTrans" cxnId="{7252D109-E9FB-43D6-B4CD-850FD48BB700}">
      <dgm:prSet/>
      <dgm:spPr/>
      <dgm:t>
        <a:bodyPr/>
        <a:lstStyle/>
        <a:p>
          <a:endParaRPr lang="ru-RU"/>
        </a:p>
      </dgm:t>
    </dgm:pt>
    <dgm:pt modelId="{A53BCD1A-26A8-47F7-8E8E-1735BBC31160}">
      <dgm:prSet phldrT="[Текст]" custT="1"/>
      <dgm:spPr/>
      <dgm:t>
        <a:bodyPr/>
        <a:lstStyle/>
        <a:p>
          <a:r>
            <a:rPr lang="ru-RU" sz="1050" dirty="0" smtClean="0"/>
            <a:t>улучшение свойств организма к социально-экологическим и климатическим условиям среды жизнеобитания человека</a:t>
          </a:r>
          <a:endParaRPr lang="ru-RU" sz="1050" dirty="0"/>
        </a:p>
      </dgm:t>
    </dgm:pt>
    <dgm:pt modelId="{38221967-F4F8-482B-9A39-FCA58DE60AA3}" type="parTrans" cxnId="{723FD4EA-E13B-4D49-AF01-7B59E55E66FE}">
      <dgm:prSet/>
      <dgm:spPr/>
      <dgm:t>
        <a:bodyPr/>
        <a:lstStyle/>
        <a:p>
          <a:endParaRPr lang="ru-RU"/>
        </a:p>
      </dgm:t>
    </dgm:pt>
    <dgm:pt modelId="{6666431F-83A6-48F8-A5AF-68B68CF7E15F}" type="sibTrans" cxnId="{723FD4EA-E13B-4D49-AF01-7B59E55E66FE}">
      <dgm:prSet/>
      <dgm:spPr/>
      <dgm:t>
        <a:bodyPr/>
        <a:lstStyle/>
        <a:p>
          <a:endParaRPr lang="ru-RU"/>
        </a:p>
      </dgm:t>
    </dgm:pt>
    <dgm:pt modelId="{2A5D6656-3D08-4DE1-AEB9-E5259125DB27}">
      <dgm:prSet custT="1"/>
      <dgm:spPr/>
      <dgm:t>
        <a:bodyPr/>
        <a:lstStyle/>
        <a:p>
          <a:r>
            <a:rPr lang="ru-RU" sz="1050" dirty="0" smtClean="0"/>
            <a:t>повышение защитных функций организма, устойчивости к заболеваниям психическим напряжениям и стрессам</a:t>
          </a:r>
          <a:endParaRPr lang="ru-RU" sz="1050" dirty="0"/>
        </a:p>
      </dgm:t>
    </dgm:pt>
    <dgm:pt modelId="{19661EE8-501E-490F-8802-4B6ED01DD10A}" type="parTrans" cxnId="{13DC5D55-E194-429A-BC7A-C289AF9069B1}">
      <dgm:prSet/>
      <dgm:spPr/>
      <dgm:t>
        <a:bodyPr/>
        <a:lstStyle/>
        <a:p>
          <a:endParaRPr lang="ru-RU"/>
        </a:p>
      </dgm:t>
    </dgm:pt>
    <dgm:pt modelId="{C53E4E2A-F775-4797-A63E-2516E6ADFDE6}" type="sibTrans" cxnId="{13DC5D55-E194-429A-BC7A-C289AF9069B1}">
      <dgm:prSet/>
      <dgm:spPr/>
      <dgm:t>
        <a:bodyPr/>
        <a:lstStyle/>
        <a:p>
          <a:endParaRPr lang="ru-RU"/>
        </a:p>
      </dgm:t>
    </dgm:pt>
    <dgm:pt modelId="{D0082B4A-02E2-49D7-A82F-6BA67765B719}">
      <dgm:prSet custT="1"/>
      <dgm:spPr/>
      <dgm:t>
        <a:bodyPr/>
        <a:lstStyle/>
        <a:p>
          <a:r>
            <a:rPr lang="ru-RU" sz="1050" dirty="0" smtClean="0"/>
            <a:t>обеспечение функциональной готовности человека к профессионально-прикладной физической подготовке, включающей в себя освоение новых форм движений и видов профессиональной деятельности</a:t>
          </a:r>
          <a:endParaRPr lang="ru-RU" sz="1050" dirty="0"/>
        </a:p>
      </dgm:t>
    </dgm:pt>
    <dgm:pt modelId="{5C647660-55B4-4E84-BBDE-BE340D41B4EB}" type="parTrans" cxnId="{8EA88A2C-B19B-44CA-9A32-5C9C781A63F9}">
      <dgm:prSet/>
      <dgm:spPr/>
      <dgm:t>
        <a:bodyPr/>
        <a:lstStyle/>
        <a:p>
          <a:endParaRPr lang="ru-RU"/>
        </a:p>
      </dgm:t>
    </dgm:pt>
    <dgm:pt modelId="{E07B6E4A-3B3F-4F08-AF60-0D03BD560D76}" type="sibTrans" cxnId="{8EA88A2C-B19B-44CA-9A32-5C9C781A63F9}">
      <dgm:prSet/>
      <dgm:spPr/>
      <dgm:t>
        <a:bodyPr/>
        <a:lstStyle/>
        <a:p>
          <a:endParaRPr lang="ru-RU"/>
        </a:p>
      </dgm:t>
    </dgm:pt>
    <dgm:pt modelId="{32D71560-621E-44AD-8470-B17F30ACB275}">
      <dgm:prSet/>
      <dgm:spPr/>
      <dgm:t>
        <a:bodyPr/>
        <a:lstStyle/>
        <a:p>
          <a:r>
            <a:rPr lang="ru-RU" dirty="0" smtClean="0"/>
            <a:t>повышение профессионально заданного уровня специальной работоспособности</a:t>
          </a:r>
          <a:endParaRPr lang="ru-RU" dirty="0"/>
        </a:p>
      </dgm:t>
    </dgm:pt>
    <dgm:pt modelId="{BE83AE3A-8BF0-4219-931E-854DDF937186}" type="parTrans" cxnId="{F20B4D32-C81E-472E-BF0B-C82F11A9C205}">
      <dgm:prSet/>
      <dgm:spPr/>
      <dgm:t>
        <a:bodyPr/>
        <a:lstStyle/>
        <a:p>
          <a:endParaRPr lang="ru-RU"/>
        </a:p>
      </dgm:t>
    </dgm:pt>
    <dgm:pt modelId="{439F4F9E-B170-4ADA-B84C-6D62ED8C7A4B}" type="sibTrans" cxnId="{F20B4D32-C81E-472E-BF0B-C82F11A9C205}">
      <dgm:prSet/>
      <dgm:spPr/>
      <dgm:t>
        <a:bodyPr/>
        <a:lstStyle/>
        <a:p>
          <a:endParaRPr lang="ru-RU"/>
        </a:p>
      </dgm:t>
    </dgm:pt>
    <dgm:pt modelId="{4C84C47A-4F7A-497D-9F92-399CCCDFDFFD}" type="pres">
      <dgm:prSet presAssocID="{6A9AB1FC-6F46-44E4-ABBA-A21C03DF171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2465733-93DE-46F6-9D2C-B2400A89C275}" type="pres">
      <dgm:prSet presAssocID="{714E0C84-810F-4A9B-9F5A-9D5E8A8E8A45}" presName="root1" presStyleCnt="0"/>
      <dgm:spPr/>
    </dgm:pt>
    <dgm:pt modelId="{88BD3514-71D9-412A-8D02-ED45756BCABC}" type="pres">
      <dgm:prSet presAssocID="{714E0C84-810F-4A9B-9F5A-9D5E8A8E8A45}" presName="LevelOneTextNode" presStyleLbl="node0" presStyleIdx="0" presStyleCnt="1" custAng="5400000" custScaleX="253462" custScaleY="68050" custLinFactX="-2623" custLinFactNeighborX="-100000" custLinFactNeighborY="-40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8C2AE4-E206-4572-A440-2AAF5A30F2A1}" type="pres">
      <dgm:prSet presAssocID="{714E0C84-810F-4A9B-9F5A-9D5E8A8E8A45}" presName="level2hierChild" presStyleCnt="0"/>
      <dgm:spPr/>
    </dgm:pt>
    <dgm:pt modelId="{38459B5F-60AF-428D-9445-544F42AF380B}" type="pres">
      <dgm:prSet presAssocID="{14236FD2-019F-436A-BC88-0D610B22D15E}" presName="conn2-1" presStyleLbl="parChTrans1D2" presStyleIdx="0" presStyleCnt="6"/>
      <dgm:spPr/>
    </dgm:pt>
    <dgm:pt modelId="{10B3DFA2-AB96-4FEB-92F7-1006E3C61E6E}" type="pres">
      <dgm:prSet presAssocID="{14236FD2-019F-436A-BC88-0D610B22D15E}" presName="connTx" presStyleLbl="parChTrans1D2" presStyleIdx="0" presStyleCnt="6"/>
      <dgm:spPr/>
    </dgm:pt>
    <dgm:pt modelId="{634F023E-7D71-4EAB-9556-98930BA01F6A}" type="pres">
      <dgm:prSet presAssocID="{A22BD14A-5DD2-41A9-BFE8-EE98291BEE59}" presName="root2" presStyleCnt="0"/>
      <dgm:spPr/>
    </dgm:pt>
    <dgm:pt modelId="{24A43704-C461-468A-BA24-B54F0DA43126}" type="pres">
      <dgm:prSet presAssocID="{A22BD14A-5DD2-41A9-BFE8-EE98291BEE59}" presName="LevelTwoTextNode" presStyleLbl="node2" presStyleIdx="0" presStyleCnt="6" custScaleX="145390" custScaleY="1116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08FAB1F-5BFC-497F-9BAF-DDBA473480CD}" type="pres">
      <dgm:prSet presAssocID="{A22BD14A-5DD2-41A9-BFE8-EE98291BEE59}" presName="level3hierChild" presStyleCnt="0"/>
      <dgm:spPr/>
    </dgm:pt>
    <dgm:pt modelId="{F555DA02-4B63-41F5-8E2B-DF6D959E897B}" type="pres">
      <dgm:prSet presAssocID="{3FD9290E-B442-42A3-9A44-0EE1DD83B43E}" presName="conn2-1" presStyleLbl="parChTrans1D2" presStyleIdx="1" presStyleCnt="6"/>
      <dgm:spPr/>
    </dgm:pt>
    <dgm:pt modelId="{35152B15-CDDD-4747-B84D-3E9C8E2D042D}" type="pres">
      <dgm:prSet presAssocID="{3FD9290E-B442-42A3-9A44-0EE1DD83B43E}" presName="connTx" presStyleLbl="parChTrans1D2" presStyleIdx="1" presStyleCnt="6"/>
      <dgm:spPr/>
    </dgm:pt>
    <dgm:pt modelId="{4D1D505D-C8FA-49F1-831E-A7E924505D70}" type="pres">
      <dgm:prSet presAssocID="{4000399E-A134-4CF5-874C-D94862A6E8E0}" presName="root2" presStyleCnt="0"/>
      <dgm:spPr/>
    </dgm:pt>
    <dgm:pt modelId="{88438AF7-F166-4083-9B29-640CBAC90170}" type="pres">
      <dgm:prSet presAssocID="{4000399E-A134-4CF5-874C-D94862A6E8E0}" presName="LevelTwoTextNode" presStyleLbl="node2" presStyleIdx="1" presStyleCnt="6" custScaleX="145898" custScaleY="955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DAE7DBB-1C40-4415-AB37-5205288F729D}" type="pres">
      <dgm:prSet presAssocID="{4000399E-A134-4CF5-874C-D94862A6E8E0}" presName="level3hierChild" presStyleCnt="0"/>
      <dgm:spPr/>
    </dgm:pt>
    <dgm:pt modelId="{CC12F701-1B1E-4540-BBEB-01817362CA5F}" type="pres">
      <dgm:prSet presAssocID="{38221967-F4F8-482B-9A39-FCA58DE60AA3}" presName="conn2-1" presStyleLbl="parChTrans1D2" presStyleIdx="2" presStyleCnt="6"/>
      <dgm:spPr/>
    </dgm:pt>
    <dgm:pt modelId="{31E0AD33-C4F5-4449-92BC-82B9E785001B}" type="pres">
      <dgm:prSet presAssocID="{38221967-F4F8-482B-9A39-FCA58DE60AA3}" presName="connTx" presStyleLbl="parChTrans1D2" presStyleIdx="2" presStyleCnt="6"/>
      <dgm:spPr/>
    </dgm:pt>
    <dgm:pt modelId="{18FE87AB-5E39-469A-B192-8E01E9477F8A}" type="pres">
      <dgm:prSet presAssocID="{A53BCD1A-26A8-47F7-8E8E-1735BBC31160}" presName="root2" presStyleCnt="0"/>
      <dgm:spPr/>
    </dgm:pt>
    <dgm:pt modelId="{15DD3E73-D042-452C-B74E-39829A084A90}" type="pres">
      <dgm:prSet presAssocID="{A53BCD1A-26A8-47F7-8E8E-1735BBC31160}" presName="LevelTwoTextNode" presStyleLbl="node2" presStyleIdx="2" presStyleCnt="6" custScaleX="1453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C4F17F1-0540-4E79-AA6F-11D07AAD5DF4}" type="pres">
      <dgm:prSet presAssocID="{A53BCD1A-26A8-47F7-8E8E-1735BBC31160}" presName="level3hierChild" presStyleCnt="0"/>
      <dgm:spPr/>
    </dgm:pt>
    <dgm:pt modelId="{B65DBC16-A932-48C3-8194-298B56FDF1F3}" type="pres">
      <dgm:prSet presAssocID="{19661EE8-501E-490F-8802-4B6ED01DD10A}" presName="conn2-1" presStyleLbl="parChTrans1D2" presStyleIdx="3" presStyleCnt="6"/>
      <dgm:spPr/>
    </dgm:pt>
    <dgm:pt modelId="{35AF5974-2EDD-454B-ADC6-06027BB6C3E7}" type="pres">
      <dgm:prSet presAssocID="{19661EE8-501E-490F-8802-4B6ED01DD10A}" presName="connTx" presStyleLbl="parChTrans1D2" presStyleIdx="3" presStyleCnt="6"/>
      <dgm:spPr/>
    </dgm:pt>
    <dgm:pt modelId="{4328EA2A-0DCF-42CC-A42E-75E7BC1E1EB1}" type="pres">
      <dgm:prSet presAssocID="{2A5D6656-3D08-4DE1-AEB9-E5259125DB27}" presName="root2" presStyleCnt="0"/>
      <dgm:spPr/>
    </dgm:pt>
    <dgm:pt modelId="{B122767A-D8D5-4ECF-86FB-704876838BC2}" type="pres">
      <dgm:prSet presAssocID="{2A5D6656-3D08-4DE1-AEB9-E5259125DB27}" presName="LevelTwoTextNode" presStyleLbl="node2" presStyleIdx="3" presStyleCnt="6" custScaleX="1458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E3B4E3-670E-4F06-9F7F-105280E7DEFA}" type="pres">
      <dgm:prSet presAssocID="{2A5D6656-3D08-4DE1-AEB9-E5259125DB27}" presName="level3hierChild" presStyleCnt="0"/>
      <dgm:spPr/>
    </dgm:pt>
    <dgm:pt modelId="{47FAB820-F327-462F-AA51-9BD7C05982A4}" type="pres">
      <dgm:prSet presAssocID="{5C647660-55B4-4E84-BBDE-BE340D41B4EB}" presName="conn2-1" presStyleLbl="parChTrans1D2" presStyleIdx="4" presStyleCnt="6"/>
      <dgm:spPr/>
    </dgm:pt>
    <dgm:pt modelId="{ABE42FE9-5F09-4D45-81A5-2B8BF604FD11}" type="pres">
      <dgm:prSet presAssocID="{5C647660-55B4-4E84-BBDE-BE340D41B4EB}" presName="connTx" presStyleLbl="parChTrans1D2" presStyleIdx="4" presStyleCnt="6"/>
      <dgm:spPr/>
    </dgm:pt>
    <dgm:pt modelId="{E61DF6D0-427E-46FC-A1DB-6C9A8DBB2641}" type="pres">
      <dgm:prSet presAssocID="{D0082B4A-02E2-49D7-A82F-6BA67765B719}" presName="root2" presStyleCnt="0"/>
      <dgm:spPr/>
    </dgm:pt>
    <dgm:pt modelId="{996849CB-4BD4-4D07-8002-D23A73A318F3}" type="pres">
      <dgm:prSet presAssocID="{D0082B4A-02E2-49D7-A82F-6BA67765B719}" presName="LevelTwoTextNode" presStyleLbl="node2" presStyleIdx="4" presStyleCnt="6" custScaleX="1453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C6C81A-F3CE-42FD-92B6-717ADF991D51}" type="pres">
      <dgm:prSet presAssocID="{D0082B4A-02E2-49D7-A82F-6BA67765B719}" presName="level3hierChild" presStyleCnt="0"/>
      <dgm:spPr/>
    </dgm:pt>
    <dgm:pt modelId="{7B2C454A-81AA-456B-83D6-B304D0728E68}" type="pres">
      <dgm:prSet presAssocID="{BE83AE3A-8BF0-4219-931E-854DDF937186}" presName="conn2-1" presStyleLbl="parChTrans1D2" presStyleIdx="5" presStyleCnt="6"/>
      <dgm:spPr/>
    </dgm:pt>
    <dgm:pt modelId="{38BD57AE-EAA6-43A4-8D78-9B3FD08B2CD2}" type="pres">
      <dgm:prSet presAssocID="{BE83AE3A-8BF0-4219-931E-854DDF937186}" presName="connTx" presStyleLbl="parChTrans1D2" presStyleIdx="5" presStyleCnt="6"/>
      <dgm:spPr/>
    </dgm:pt>
    <dgm:pt modelId="{8A79C38D-3C77-4135-B58B-B71B76ACF6FD}" type="pres">
      <dgm:prSet presAssocID="{32D71560-621E-44AD-8470-B17F30ACB275}" presName="root2" presStyleCnt="0"/>
      <dgm:spPr/>
    </dgm:pt>
    <dgm:pt modelId="{A89862AE-BEDB-4473-B186-8A46120CE2BC}" type="pres">
      <dgm:prSet presAssocID="{32D71560-621E-44AD-8470-B17F30ACB275}" presName="LevelTwoTextNode" presStyleLbl="node2" presStyleIdx="5" presStyleCnt="6" custScaleX="1459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7B7364D-D209-456D-9CF3-95F30C620EB4}" type="pres">
      <dgm:prSet presAssocID="{32D71560-621E-44AD-8470-B17F30ACB275}" presName="level3hierChild" presStyleCnt="0"/>
      <dgm:spPr/>
    </dgm:pt>
  </dgm:ptLst>
  <dgm:cxnLst>
    <dgm:cxn modelId="{568366F9-7464-466F-9486-5AE318F30D37}" type="presOf" srcId="{3FD9290E-B442-42A3-9A44-0EE1DD83B43E}" destId="{35152B15-CDDD-4747-B84D-3E9C8E2D042D}" srcOrd="1" destOrd="0" presId="urn:microsoft.com/office/officeart/2008/layout/HorizontalMultiLevelHierarchy"/>
    <dgm:cxn modelId="{D7E0DDDF-86C1-4C61-AFA3-1FEA9EBC253B}" type="presOf" srcId="{2A5D6656-3D08-4DE1-AEB9-E5259125DB27}" destId="{B122767A-D8D5-4ECF-86FB-704876838BC2}" srcOrd="0" destOrd="0" presId="urn:microsoft.com/office/officeart/2008/layout/HorizontalMultiLevelHierarchy"/>
    <dgm:cxn modelId="{D1E072D1-76B4-466A-8A2B-5D70E62EBBED}" srcId="{714E0C84-810F-4A9B-9F5A-9D5E8A8E8A45}" destId="{A22BD14A-5DD2-41A9-BFE8-EE98291BEE59}" srcOrd="0" destOrd="0" parTransId="{14236FD2-019F-436A-BC88-0D610B22D15E}" sibTransId="{F8DBC4BA-26E1-4D1E-82BE-849386EB3B10}"/>
    <dgm:cxn modelId="{C3AAF0A9-BE73-412D-8736-6B7E11665315}" type="presOf" srcId="{32D71560-621E-44AD-8470-B17F30ACB275}" destId="{A89862AE-BEDB-4473-B186-8A46120CE2BC}" srcOrd="0" destOrd="0" presId="urn:microsoft.com/office/officeart/2008/layout/HorizontalMultiLevelHierarchy"/>
    <dgm:cxn modelId="{B3A84D16-A563-458E-80A2-C6FA39AAFBEB}" type="presOf" srcId="{714E0C84-810F-4A9B-9F5A-9D5E8A8E8A45}" destId="{88BD3514-71D9-412A-8D02-ED45756BCABC}" srcOrd="0" destOrd="0" presId="urn:microsoft.com/office/officeart/2008/layout/HorizontalMultiLevelHierarchy"/>
    <dgm:cxn modelId="{8EA88A2C-B19B-44CA-9A32-5C9C781A63F9}" srcId="{714E0C84-810F-4A9B-9F5A-9D5E8A8E8A45}" destId="{D0082B4A-02E2-49D7-A82F-6BA67765B719}" srcOrd="4" destOrd="0" parTransId="{5C647660-55B4-4E84-BBDE-BE340D41B4EB}" sibTransId="{E07B6E4A-3B3F-4F08-AF60-0D03BD560D76}"/>
    <dgm:cxn modelId="{7252D109-E9FB-43D6-B4CD-850FD48BB700}" srcId="{714E0C84-810F-4A9B-9F5A-9D5E8A8E8A45}" destId="{4000399E-A134-4CF5-874C-D94862A6E8E0}" srcOrd="1" destOrd="0" parTransId="{3FD9290E-B442-42A3-9A44-0EE1DD83B43E}" sibTransId="{77E76D3F-BAB8-41E7-AABC-26421AC278F1}"/>
    <dgm:cxn modelId="{13DC5D55-E194-429A-BC7A-C289AF9069B1}" srcId="{714E0C84-810F-4A9B-9F5A-9D5E8A8E8A45}" destId="{2A5D6656-3D08-4DE1-AEB9-E5259125DB27}" srcOrd="3" destOrd="0" parTransId="{19661EE8-501E-490F-8802-4B6ED01DD10A}" sibTransId="{C53E4E2A-F775-4797-A63E-2516E6ADFDE6}"/>
    <dgm:cxn modelId="{D09878A7-2108-4AE1-94B3-5ED58D595134}" type="presOf" srcId="{5C647660-55B4-4E84-BBDE-BE340D41B4EB}" destId="{47FAB820-F327-462F-AA51-9BD7C05982A4}" srcOrd="0" destOrd="0" presId="urn:microsoft.com/office/officeart/2008/layout/HorizontalMultiLevelHierarchy"/>
    <dgm:cxn modelId="{6D27BA03-F4EA-4830-8EB9-BEACC7CFB3CD}" type="presOf" srcId="{4000399E-A134-4CF5-874C-D94862A6E8E0}" destId="{88438AF7-F166-4083-9B29-640CBAC90170}" srcOrd="0" destOrd="0" presId="urn:microsoft.com/office/officeart/2008/layout/HorizontalMultiLevelHierarchy"/>
    <dgm:cxn modelId="{816F187F-62F8-4A42-BBAB-72E3269C4E77}" type="presOf" srcId="{6A9AB1FC-6F46-44E4-ABBA-A21C03DF1712}" destId="{4C84C47A-4F7A-497D-9F92-399CCCDFDFFD}" srcOrd="0" destOrd="0" presId="urn:microsoft.com/office/officeart/2008/layout/HorizontalMultiLevelHierarchy"/>
    <dgm:cxn modelId="{78B39C60-35F3-4F14-AB0B-1F8964E9D775}" type="presOf" srcId="{38221967-F4F8-482B-9A39-FCA58DE60AA3}" destId="{31E0AD33-C4F5-4449-92BC-82B9E785001B}" srcOrd="1" destOrd="0" presId="urn:microsoft.com/office/officeart/2008/layout/HorizontalMultiLevelHierarchy"/>
    <dgm:cxn modelId="{E4E8E695-656A-4B70-BDDC-9B522FA53A1A}" type="presOf" srcId="{19661EE8-501E-490F-8802-4B6ED01DD10A}" destId="{B65DBC16-A932-48C3-8194-298B56FDF1F3}" srcOrd="0" destOrd="0" presId="urn:microsoft.com/office/officeart/2008/layout/HorizontalMultiLevelHierarchy"/>
    <dgm:cxn modelId="{723FD4EA-E13B-4D49-AF01-7B59E55E66FE}" srcId="{714E0C84-810F-4A9B-9F5A-9D5E8A8E8A45}" destId="{A53BCD1A-26A8-47F7-8E8E-1735BBC31160}" srcOrd="2" destOrd="0" parTransId="{38221967-F4F8-482B-9A39-FCA58DE60AA3}" sibTransId="{6666431F-83A6-48F8-A5AF-68B68CF7E15F}"/>
    <dgm:cxn modelId="{F078DF16-A4F8-4F47-BDBD-C18D4A7B4B28}" type="presOf" srcId="{3FD9290E-B442-42A3-9A44-0EE1DD83B43E}" destId="{F555DA02-4B63-41F5-8E2B-DF6D959E897B}" srcOrd="0" destOrd="0" presId="urn:microsoft.com/office/officeart/2008/layout/HorizontalMultiLevelHierarchy"/>
    <dgm:cxn modelId="{F20B4D32-C81E-472E-BF0B-C82F11A9C205}" srcId="{714E0C84-810F-4A9B-9F5A-9D5E8A8E8A45}" destId="{32D71560-621E-44AD-8470-B17F30ACB275}" srcOrd="5" destOrd="0" parTransId="{BE83AE3A-8BF0-4219-931E-854DDF937186}" sibTransId="{439F4F9E-B170-4ADA-B84C-6D62ED8C7A4B}"/>
    <dgm:cxn modelId="{3C5D07F5-BB3A-4FDD-9EA0-7961BB3D7557}" type="presOf" srcId="{A53BCD1A-26A8-47F7-8E8E-1735BBC31160}" destId="{15DD3E73-D042-452C-B74E-39829A084A90}" srcOrd="0" destOrd="0" presId="urn:microsoft.com/office/officeart/2008/layout/HorizontalMultiLevelHierarchy"/>
    <dgm:cxn modelId="{73EAB863-64F1-4BB0-98CD-B21D36D672C5}" type="presOf" srcId="{14236FD2-019F-436A-BC88-0D610B22D15E}" destId="{38459B5F-60AF-428D-9445-544F42AF380B}" srcOrd="0" destOrd="0" presId="urn:microsoft.com/office/officeart/2008/layout/HorizontalMultiLevelHierarchy"/>
    <dgm:cxn modelId="{AF8B544A-90C0-4510-9132-2148D9D49EEC}" type="presOf" srcId="{19661EE8-501E-490F-8802-4B6ED01DD10A}" destId="{35AF5974-2EDD-454B-ADC6-06027BB6C3E7}" srcOrd="1" destOrd="0" presId="urn:microsoft.com/office/officeart/2008/layout/HorizontalMultiLevelHierarchy"/>
    <dgm:cxn modelId="{DEE8F8AA-5725-4A69-BD37-E877A2D2F05D}" type="presOf" srcId="{D0082B4A-02E2-49D7-A82F-6BA67765B719}" destId="{996849CB-4BD4-4D07-8002-D23A73A318F3}" srcOrd="0" destOrd="0" presId="urn:microsoft.com/office/officeart/2008/layout/HorizontalMultiLevelHierarchy"/>
    <dgm:cxn modelId="{F76F0E3A-F6C3-4DD0-A444-EC60D204E28B}" type="presOf" srcId="{38221967-F4F8-482B-9A39-FCA58DE60AA3}" destId="{CC12F701-1B1E-4540-BBEB-01817362CA5F}" srcOrd="0" destOrd="0" presId="urn:microsoft.com/office/officeart/2008/layout/HorizontalMultiLevelHierarchy"/>
    <dgm:cxn modelId="{B7691EBD-F8E8-4823-A263-B8C946694FE8}" srcId="{6A9AB1FC-6F46-44E4-ABBA-A21C03DF1712}" destId="{714E0C84-810F-4A9B-9F5A-9D5E8A8E8A45}" srcOrd="0" destOrd="0" parTransId="{B6CE0E80-2295-459B-B89E-9401A0133F1C}" sibTransId="{D5139CB8-F0F6-423F-BBAD-B32CA3980ECA}"/>
    <dgm:cxn modelId="{9F2EA92B-2124-43A4-B19B-7F9D0615AA69}" type="presOf" srcId="{BE83AE3A-8BF0-4219-931E-854DDF937186}" destId="{7B2C454A-81AA-456B-83D6-B304D0728E68}" srcOrd="0" destOrd="0" presId="urn:microsoft.com/office/officeart/2008/layout/HorizontalMultiLevelHierarchy"/>
    <dgm:cxn modelId="{85D2560F-AD87-4C86-8DFE-C8232725AA93}" type="presOf" srcId="{BE83AE3A-8BF0-4219-931E-854DDF937186}" destId="{38BD57AE-EAA6-43A4-8D78-9B3FD08B2CD2}" srcOrd="1" destOrd="0" presId="urn:microsoft.com/office/officeart/2008/layout/HorizontalMultiLevelHierarchy"/>
    <dgm:cxn modelId="{365F19BA-210E-4168-B100-AB5CDE934303}" type="presOf" srcId="{5C647660-55B4-4E84-BBDE-BE340D41B4EB}" destId="{ABE42FE9-5F09-4D45-81A5-2B8BF604FD11}" srcOrd="1" destOrd="0" presId="urn:microsoft.com/office/officeart/2008/layout/HorizontalMultiLevelHierarchy"/>
    <dgm:cxn modelId="{A1E280AA-F958-4A18-B0FB-80C4572671E7}" type="presOf" srcId="{14236FD2-019F-436A-BC88-0D610B22D15E}" destId="{10B3DFA2-AB96-4FEB-92F7-1006E3C61E6E}" srcOrd="1" destOrd="0" presId="urn:microsoft.com/office/officeart/2008/layout/HorizontalMultiLevelHierarchy"/>
    <dgm:cxn modelId="{3174CCB2-D147-43CC-8B69-917251B593B6}" type="presOf" srcId="{A22BD14A-5DD2-41A9-BFE8-EE98291BEE59}" destId="{24A43704-C461-468A-BA24-B54F0DA43126}" srcOrd="0" destOrd="0" presId="urn:microsoft.com/office/officeart/2008/layout/HorizontalMultiLevelHierarchy"/>
    <dgm:cxn modelId="{DC977AAD-D137-4D2F-9762-2DFE40272788}" type="presParOf" srcId="{4C84C47A-4F7A-497D-9F92-399CCCDFDFFD}" destId="{12465733-93DE-46F6-9D2C-B2400A89C275}" srcOrd="0" destOrd="0" presId="urn:microsoft.com/office/officeart/2008/layout/HorizontalMultiLevelHierarchy"/>
    <dgm:cxn modelId="{ED144B0C-6FEE-4F06-B9DF-0A7F6CAA8F65}" type="presParOf" srcId="{12465733-93DE-46F6-9D2C-B2400A89C275}" destId="{88BD3514-71D9-412A-8D02-ED45756BCABC}" srcOrd="0" destOrd="0" presId="urn:microsoft.com/office/officeart/2008/layout/HorizontalMultiLevelHierarchy"/>
    <dgm:cxn modelId="{23D9C240-90A9-4505-A4D5-0A9E61B4B176}" type="presParOf" srcId="{12465733-93DE-46F6-9D2C-B2400A89C275}" destId="{DC8C2AE4-E206-4572-A440-2AAF5A30F2A1}" srcOrd="1" destOrd="0" presId="urn:microsoft.com/office/officeart/2008/layout/HorizontalMultiLevelHierarchy"/>
    <dgm:cxn modelId="{EF862C84-5250-410D-BC2E-2E8FC88174CA}" type="presParOf" srcId="{DC8C2AE4-E206-4572-A440-2AAF5A30F2A1}" destId="{38459B5F-60AF-428D-9445-544F42AF380B}" srcOrd="0" destOrd="0" presId="urn:microsoft.com/office/officeart/2008/layout/HorizontalMultiLevelHierarchy"/>
    <dgm:cxn modelId="{257ACCCB-B89C-495B-82BF-7700F8BA411C}" type="presParOf" srcId="{38459B5F-60AF-428D-9445-544F42AF380B}" destId="{10B3DFA2-AB96-4FEB-92F7-1006E3C61E6E}" srcOrd="0" destOrd="0" presId="urn:microsoft.com/office/officeart/2008/layout/HorizontalMultiLevelHierarchy"/>
    <dgm:cxn modelId="{A65525BA-BF87-4CF5-99B3-B3B7CB039057}" type="presParOf" srcId="{DC8C2AE4-E206-4572-A440-2AAF5A30F2A1}" destId="{634F023E-7D71-4EAB-9556-98930BA01F6A}" srcOrd="1" destOrd="0" presId="urn:microsoft.com/office/officeart/2008/layout/HorizontalMultiLevelHierarchy"/>
    <dgm:cxn modelId="{1D13BA63-A826-44B3-9F04-82C250063256}" type="presParOf" srcId="{634F023E-7D71-4EAB-9556-98930BA01F6A}" destId="{24A43704-C461-468A-BA24-B54F0DA43126}" srcOrd="0" destOrd="0" presId="urn:microsoft.com/office/officeart/2008/layout/HorizontalMultiLevelHierarchy"/>
    <dgm:cxn modelId="{B72EE3C2-E3F9-49C3-B3CD-20D87896D866}" type="presParOf" srcId="{634F023E-7D71-4EAB-9556-98930BA01F6A}" destId="{E08FAB1F-5BFC-497F-9BAF-DDBA473480CD}" srcOrd="1" destOrd="0" presId="urn:microsoft.com/office/officeart/2008/layout/HorizontalMultiLevelHierarchy"/>
    <dgm:cxn modelId="{7C1EB813-B19A-4327-BABF-C3A124D90F63}" type="presParOf" srcId="{DC8C2AE4-E206-4572-A440-2AAF5A30F2A1}" destId="{F555DA02-4B63-41F5-8E2B-DF6D959E897B}" srcOrd="2" destOrd="0" presId="urn:microsoft.com/office/officeart/2008/layout/HorizontalMultiLevelHierarchy"/>
    <dgm:cxn modelId="{32365616-2804-46B4-BF9F-24CA64C01000}" type="presParOf" srcId="{F555DA02-4B63-41F5-8E2B-DF6D959E897B}" destId="{35152B15-CDDD-4747-B84D-3E9C8E2D042D}" srcOrd="0" destOrd="0" presId="urn:microsoft.com/office/officeart/2008/layout/HorizontalMultiLevelHierarchy"/>
    <dgm:cxn modelId="{0CB5A5C6-6C08-4CA9-A706-DED4DDEB9D8F}" type="presParOf" srcId="{DC8C2AE4-E206-4572-A440-2AAF5A30F2A1}" destId="{4D1D505D-C8FA-49F1-831E-A7E924505D70}" srcOrd="3" destOrd="0" presId="urn:microsoft.com/office/officeart/2008/layout/HorizontalMultiLevelHierarchy"/>
    <dgm:cxn modelId="{46209220-179B-4392-A88A-81CBEA09CE97}" type="presParOf" srcId="{4D1D505D-C8FA-49F1-831E-A7E924505D70}" destId="{88438AF7-F166-4083-9B29-640CBAC90170}" srcOrd="0" destOrd="0" presId="urn:microsoft.com/office/officeart/2008/layout/HorizontalMultiLevelHierarchy"/>
    <dgm:cxn modelId="{E10D5CB0-3BDF-4D7B-A480-B6D57384628E}" type="presParOf" srcId="{4D1D505D-C8FA-49F1-831E-A7E924505D70}" destId="{CDAE7DBB-1C40-4415-AB37-5205288F729D}" srcOrd="1" destOrd="0" presId="urn:microsoft.com/office/officeart/2008/layout/HorizontalMultiLevelHierarchy"/>
    <dgm:cxn modelId="{58E8C55E-2E17-4024-9CAF-1B0295869BC5}" type="presParOf" srcId="{DC8C2AE4-E206-4572-A440-2AAF5A30F2A1}" destId="{CC12F701-1B1E-4540-BBEB-01817362CA5F}" srcOrd="4" destOrd="0" presId="urn:microsoft.com/office/officeart/2008/layout/HorizontalMultiLevelHierarchy"/>
    <dgm:cxn modelId="{5FBC8F70-D566-468E-9BAA-6B83C866C2D5}" type="presParOf" srcId="{CC12F701-1B1E-4540-BBEB-01817362CA5F}" destId="{31E0AD33-C4F5-4449-92BC-82B9E785001B}" srcOrd="0" destOrd="0" presId="urn:microsoft.com/office/officeart/2008/layout/HorizontalMultiLevelHierarchy"/>
    <dgm:cxn modelId="{EBAB9844-14FB-460B-8C86-FBBD9607D219}" type="presParOf" srcId="{DC8C2AE4-E206-4572-A440-2AAF5A30F2A1}" destId="{18FE87AB-5E39-469A-B192-8E01E9477F8A}" srcOrd="5" destOrd="0" presId="urn:microsoft.com/office/officeart/2008/layout/HorizontalMultiLevelHierarchy"/>
    <dgm:cxn modelId="{B0EC3572-CEC4-4698-9E29-AB219F614B03}" type="presParOf" srcId="{18FE87AB-5E39-469A-B192-8E01E9477F8A}" destId="{15DD3E73-D042-452C-B74E-39829A084A90}" srcOrd="0" destOrd="0" presId="urn:microsoft.com/office/officeart/2008/layout/HorizontalMultiLevelHierarchy"/>
    <dgm:cxn modelId="{D8B7CA4E-AED4-46DA-80D2-D32C1778C44A}" type="presParOf" srcId="{18FE87AB-5E39-469A-B192-8E01E9477F8A}" destId="{AC4F17F1-0540-4E79-AA6F-11D07AAD5DF4}" srcOrd="1" destOrd="0" presId="urn:microsoft.com/office/officeart/2008/layout/HorizontalMultiLevelHierarchy"/>
    <dgm:cxn modelId="{32632C84-8BD4-4A44-9F15-64BEE278CACC}" type="presParOf" srcId="{DC8C2AE4-E206-4572-A440-2AAF5A30F2A1}" destId="{B65DBC16-A932-48C3-8194-298B56FDF1F3}" srcOrd="6" destOrd="0" presId="urn:microsoft.com/office/officeart/2008/layout/HorizontalMultiLevelHierarchy"/>
    <dgm:cxn modelId="{30223839-43B8-4A92-B63E-0321F51025DC}" type="presParOf" srcId="{B65DBC16-A932-48C3-8194-298B56FDF1F3}" destId="{35AF5974-2EDD-454B-ADC6-06027BB6C3E7}" srcOrd="0" destOrd="0" presId="urn:microsoft.com/office/officeart/2008/layout/HorizontalMultiLevelHierarchy"/>
    <dgm:cxn modelId="{B68E11CD-40C9-42D4-A3B5-F3F9BBF360FB}" type="presParOf" srcId="{DC8C2AE4-E206-4572-A440-2AAF5A30F2A1}" destId="{4328EA2A-0DCF-42CC-A42E-75E7BC1E1EB1}" srcOrd="7" destOrd="0" presId="urn:microsoft.com/office/officeart/2008/layout/HorizontalMultiLevelHierarchy"/>
    <dgm:cxn modelId="{60A6540C-96A3-4EB5-8F85-8EA6C0226E35}" type="presParOf" srcId="{4328EA2A-0DCF-42CC-A42E-75E7BC1E1EB1}" destId="{B122767A-D8D5-4ECF-86FB-704876838BC2}" srcOrd="0" destOrd="0" presId="urn:microsoft.com/office/officeart/2008/layout/HorizontalMultiLevelHierarchy"/>
    <dgm:cxn modelId="{B19B622A-503C-41AD-8BA8-5AC4073C399E}" type="presParOf" srcId="{4328EA2A-0DCF-42CC-A42E-75E7BC1E1EB1}" destId="{85E3B4E3-670E-4F06-9F7F-105280E7DEFA}" srcOrd="1" destOrd="0" presId="urn:microsoft.com/office/officeart/2008/layout/HorizontalMultiLevelHierarchy"/>
    <dgm:cxn modelId="{E0169B75-9AF0-4456-983F-0EB439D81774}" type="presParOf" srcId="{DC8C2AE4-E206-4572-A440-2AAF5A30F2A1}" destId="{47FAB820-F327-462F-AA51-9BD7C05982A4}" srcOrd="8" destOrd="0" presId="urn:microsoft.com/office/officeart/2008/layout/HorizontalMultiLevelHierarchy"/>
    <dgm:cxn modelId="{C840E73A-55C4-4E0C-9415-770A4A6AAADB}" type="presParOf" srcId="{47FAB820-F327-462F-AA51-9BD7C05982A4}" destId="{ABE42FE9-5F09-4D45-81A5-2B8BF604FD11}" srcOrd="0" destOrd="0" presId="urn:microsoft.com/office/officeart/2008/layout/HorizontalMultiLevelHierarchy"/>
    <dgm:cxn modelId="{752D777A-52EF-49B6-8F48-D2343005CCE6}" type="presParOf" srcId="{DC8C2AE4-E206-4572-A440-2AAF5A30F2A1}" destId="{E61DF6D0-427E-46FC-A1DB-6C9A8DBB2641}" srcOrd="9" destOrd="0" presId="urn:microsoft.com/office/officeart/2008/layout/HorizontalMultiLevelHierarchy"/>
    <dgm:cxn modelId="{5975F627-6A25-4DC6-9420-4C1EE58B9E1A}" type="presParOf" srcId="{E61DF6D0-427E-46FC-A1DB-6C9A8DBB2641}" destId="{996849CB-4BD4-4D07-8002-D23A73A318F3}" srcOrd="0" destOrd="0" presId="urn:microsoft.com/office/officeart/2008/layout/HorizontalMultiLevelHierarchy"/>
    <dgm:cxn modelId="{A84FA301-AD07-4D1F-8D6E-AE9F20871B06}" type="presParOf" srcId="{E61DF6D0-427E-46FC-A1DB-6C9A8DBB2641}" destId="{70C6C81A-F3CE-42FD-92B6-717ADF991D51}" srcOrd="1" destOrd="0" presId="urn:microsoft.com/office/officeart/2008/layout/HorizontalMultiLevelHierarchy"/>
    <dgm:cxn modelId="{0098A5F5-6337-4475-87E0-93851CFDB04C}" type="presParOf" srcId="{DC8C2AE4-E206-4572-A440-2AAF5A30F2A1}" destId="{7B2C454A-81AA-456B-83D6-B304D0728E68}" srcOrd="10" destOrd="0" presId="urn:microsoft.com/office/officeart/2008/layout/HorizontalMultiLevelHierarchy"/>
    <dgm:cxn modelId="{689B7FFF-61A6-4DEC-98EC-C279ADEC18B9}" type="presParOf" srcId="{7B2C454A-81AA-456B-83D6-B304D0728E68}" destId="{38BD57AE-EAA6-43A4-8D78-9B3FD08B2CD2}" srcOrd="0" destOrd="0" presId="urn:microsoft.com/office/officeart/2008/layout/HorizontalMultiLevelHierarchy"/>
    <dgm:cxn modelId="{37AC91F0-9465-4073-BEFD-03FA52631391}" type="presParOf" srcId="{DC8C2AE4-E206-4572-A440-2AAF5A30F2A1}" destId="{8A79C38D-3C77-4135-B58B-B71B76ACF6FD}" srcOrd="11" destOrd="0" presId="urn:microsoft.com/office/officeart/2008/layout/HorizontalMultiLevelHierarchy"/>
    <dgm:cxn modelId="{529B9FBB-D0F2-4E87-899C-B1485E55E8D6}" type="presParOf" srcId="{8A79C38D-3C77-4135-B58B-B71B76ACF6FD}" destId="{A89862AE-BEDB-4473-B186-8A46120CE2BC}" srcOrd="0" destOrd="0" presId="urn:microsoft.com/office/officeart/2008/layout/HorizontalMultiLevelHierarchy"/>
    <dgm:cxn modelId="{D8689324-1941-4AE2-BFC4-FB86BDBF3291}" type="presParOf" srcId="{8A79C38D-3C77-4135-B58B-B71B76ACF6FD}" destId="{77B7364D-D209-456D-9CF3-95F30C620EB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8DCD57-251C-4023-AF86-63A56D55326F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DC0232-8B57-4C99-B622-BC2C716D8B74}">
      <dgm:prSet phldrT="[Текст]" custT="1"/>
      <dgm:spPr/>
      <dgm:t>
        <a:bodyPr/>
        <a:lstStyle/>
        <a:p>
          <a:r>
            <a:rPr lang="ru-RU" sz="1800" dirty="0" smtClean="0"/>
            <a:t>В общефизической подготовке очень важно планирование основных элементов организации тренировочного процесса, Планирование включает в себя:</a:t>
          </a:r>
          <a:endParaRPr lang="ru-RU" sz="1800" dirty="0"/>
        </a:p>
      </dgm:t>
    </dgm:pt>
    <dgm:pt modelId="{14ACA619-68D8-4DBC-A09B-7A9BCCAE3300}" type="parTrans" cxnId="{74682868-8C0B-4676-A7F3-91B8E4CAAB97}">
      <dgm:prSet/>
      <dgm:spPr/>
      <dgm:t>
        <a:bodyPr/>
        <a:lstStyle/>
        <a:p>
          <a:endParaRPr lang="ru-RU"/>
        </a:p>
      </dgm:t>
    </dgm:pt>
    <dgm:pt modelId="{558389AF-DE42-4974-97C1-B835C8264C6E}" type="sibTrans" cxnId="{74682868-8C0B-4676-A7F3-91B8E4CAAB97}">
      <dgm:prSet/>
      <dgm:spPr/>
      <dgm:t>
        <a:bodyPr/>
        <a:lstStyle/>
        <a:p>
          <a:endParaRPr lang="ru-RU"/>
        </a:p>
      </dgm:t>
    </dgm:pt>
    <dgm:pt modelId="{6A3AD0B3-1868-46C1-BF26-01F3791BD54A}">
      <dgm:prSet phldrT="[Текст]"/>
      <dgm:spPr/>
      <dgm:t>
        <a:bodyPr/>
        <a:lstStyle/>
        <a:p>
          <a:r>
            <a:rPr lang="ru-RU" dirty="0" smtClean="0"/>
            <a:t>выбор физических упражнений по признакам их воздействия на функциональную активность органов и систем организма</a:t>
          </a:r>
          <a:endParaRPr lang="ru-RU" dirty="0"/>
        </a:p>
      </dgm:t>
    </dgm:pt>
    <dgm:pt modelId="{FBD0DF9A-CF50-4AE9-8E5F-29201915CE82}" type="parTrans" cxnId="{25D1A567-F378-4C24-A0C8-B2DE070BAFF3}">
      <dgm:prSet/>
      <dgm:spPr/>
      <dgm:t>
        <a:bodyPr/>
        <a:lstStyle/>
        <a:p>
          <a:endParaRPr lang="ru-RU"/>
        </a:p>
      </dgm:t>
    </dgm:pt>
    <dgm:pt modelId="{BB32109F-A70B-4DAF-A79C-6EEEBD9799F7}" type="sibTrans" cxnId="{25D1A567-F378-4C24-A0C8-B2DE070BAFF3}">
      <dgm:prSet/>
      <dgm:spPr/>
      <dgm:t>
        <a:bodyPr/>
        <a:lstStyle/>
        <a:p>
          <a:endParaRPr lang="ru-RU"/>
        </a:p>
      </dgm:t>
    </dgm:pt>
    <dgm:pt modelId="{06DE8890-B922-4673-8CFB-A9DAE11F72D7}">
      <dgm:prSet phldrT="[Текст]"/>
      <dgm:spPr/>
      <dgm:t>
        <a:bodyPr/>
        <a:lstStyle/>
        <a:p>
          <a:r>
            <a:rPr lang="ru-RU" dirty="0" smtClean="0"/>
            <a:t>выбор величины нагрузки, ее объема и продолжительности как в от</a:t>
          </a:r>
          <a:r>
            <a:rPr lang="ru-RU" u="sng" dirty="0" smtClean="0"/>
            <a:t> </a:t>
          </a:r>
          <a:r>
            <a:rPr lang="ru-RU" dirty="0" smtClean="0"/>
            <a:t>дельно взятом занятии, так и в системе занятий</a:t>
          </a:r>
          <a:endParaRPr lang="ru-RU" dirty="0"/>
        </a:p>
      </dgm:t>
    </dgm:pt>
    <dgm:pt modelId="{9A913E85-F72A-43CA-8C66-7B7DB75E0DC5}" type="parTrans" cxnId="{33B4B579-4069-405E-8E46-52CB67E8EC71}">
      <dgm:prSet/>
      <dgm:spPr/>
      <dgm:t>
        <a:bodyPr/>
        <a:lstStyle/>
        <a:p>
          <a:endParaRPr lang="ru-RU"/>
        </a:p>
      </dgm:t>
    </dgm:pt>
    <dgm:pt modelId="{3A9A2CBB-EEA4-42D0-9D6E-147FA13A844A}" type="sibTrans" cxnId="{33B4B579-4069-405E-8E46-52CB67E8EC71}">
      <dgm:prSet/>
      <dgm:spPr/>
      <dgm:t>
        <a:bodyPr/>
        <a:lstStyle/>
        <a:p>
          <a:endParaRPr lang="ru-RU"/>
        </a:p>
      </dgm:t>
    </dgm:pt>
    <dgm:pt modelId="{F2B564DC-2DAC-471A-A90D-4B74B42F8269}">
      <dgm:prSet phldrT="[Текст]"/>
      <dgm:spPr/>
      <dgm:t>
        <a:bodyPr/>
        <a:lstStyle/>
        <a:p>
          <a:r>
            <a:rPr lang="ru-RU" dirty="0" smtClean="0"/>
            <a:t>планирование каждого занятия и системы занятий на недельный, месячный, полугодовой и годовой период</a:t>
          </a:r>
          <a:endParaRPr lang="ru-RU" dirty="0"/>
        </a:p>
      </dgm:t>
    </dgm:pt>
    <dgm:pt modelId="{AE878781-85E2-4E92-9FB3-AB3C78F9F88D}" type="parTrans" cxnId="{5AE79DE7-A057-47A1-A7CC-E88B9F5CD174}">
      <dgm:prSet/>
      <dgm:spPr/>
      <dgm:t>
        <a:bodyPr/>
        <a:lstStyle/>
        <a:p>
          <a:endParaRPr lang="ru-RU"/>
        </a:p>
      </dgm:t>
    </dgm:pt>
    <dgm:pt modelId="{3D1A4708-9E27-43F9-AB0E-6B79211C9FFC}" type="sibTrans" cxnId="{5AE79DE7-A057-47A1-A7CC-E88B9F5CD174}">
      <dgm:prSet/>
      <dgm:spPr/>
      <dgm:t>
        <a:bodyPr/>
        <a:lstStyle/>
        <a:p>
          <a:endParaRPr lang="ru-RU"/>
        </a:p>
      </dgm:t>
    </dgm:pt>
    <dgm:pt modelId="{0AF0A4BE-50CE-4358-B03C-4695269A7FA2}" type="pres">
      <dgm:prSet presAssocID="{668DCD57-251C-4023-AF86-63A56D55326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2A8EBBE-05C4-46F3-8C2C-F0A2FCE63A36}" type="pres">
      <dgm:prSet presAssocID="{49DC0232-8B57-4C99-B622-BC2C716D8B74}" presName="hierRoot1" presStyleCnt="0">
        <dgm:presLayoutVars>
          <dgm:hierBranch val="init"/>
        </dgm:presLayoutVars>
      </dgm:prSet>
      <dgm:spPr/>
    </dgm:pt>
    <dgm:pt modelId="{0084BE7E-F97B-4491-8E75-79CF33C405A1}" type="pres">
      <dgm:prSet presAssocID="{49DC0232-8B57-4C99-B622-BC2C716D8B74}" presName="rootComposite1" presStyleCnt="0"/>
      <dgm:spPr/>
    </dgm:pt>
    <dgm:pt modelId="{CB111205-F596-49AA-ACA8-9B62870E1584}" type="pres">
      <dgm:prSet presAssocID="{49DC0232-8B57-4C99-B622-BC2C716D8B74}" presName="rootText1" presStyleLbl="node0" presStyleIdx="0" presStyleCnt="1" custScaleX="176920" custScaleY="1632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E2946F-2D31-4474-8900-8769B0FC361B}" type="pres">
      <dgm:prSet presAssocID="{49DC0232-8B57-4C99-B622-BC2C716D8B74}" presName="rootConnector1" presStyleLbl="node1" presStyleIdx="0" presStyleCnt="0"/>
      <dgm:spPr/>
    </dgm:pt>
    <dgm:pt modelId="{A606CA7E-13F6-472B-A210-2267FF6B1647}" type="pres">
      <dgm:prSet presAssocID="{49DC0232-8B57-4C99-B622-BC2C716D8B74}" presName="hierChild2" presStyleCnt="0"/>
      <dgm:spPr/>
    </dgm:pt>
    <dgm:pt modelId="{E2ABF8D7-E685-4AEB-9A1E-8CB6E09CA239}" type="pres">
      <dgm:prSet presAssocID="{FBD0DF9A-CF50-4AE9-8E5F-29201915CE82}" presName="Name37" presStyleLbl="parChTrans1D2" presStyleIdx="0" presStyleCnt="3"/>
      <dgm:spPr/>
    </dgm:pt>
    <dgm:pt modelId="{34E2AE03-40B0-4912-B18F-C0E3C52F052B}" type="pres">
      <dgm:prSet presAssocID="{6A3AD0B3-1868-46C1-BF26-01F3791BD54A}" presName="hierRoot2" presStyleCnt="0">
        <dgm:presLayoutVars>
          <dgm:hierBranch val="init"/>
        </dgm:presLayoutVars>
      </dgm:prSet>
      <dgm:spPr/>
    </dgm:pt>
    <dgm:pt modelId="{5A728AC1-583C-4D1D-AAA6-290AA61E6EDF}" type="pres">
      <dgm:prSet presAssocID="{6A3AD0B3-1868-46C1-BF26-01F3791BD54A}" presName="rootComposite" presStyleCnt="0"/>
      <dgm:spPr/>
    </dgm:pt>
    <dgm:pt modelId="{235D2722-B294-457F-8CA6-88886A4B2862}" type="pres">
      <dgm:prSet presAssocID="{6A3AD0B3-1868-46C1-BF26-01F3791BD54A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3315674-D990-46D4-B4D2-097ACC6CA506}" type="pres">
      <dgm:prSet presAssocID="{6A3AD0B3-1868-46C1-BF26-01F3791BD54A}" presName="rootConnector" presStyleLbl="node2" presStyleIdx="0" presStyleCnt="3"/>
      <dgm:spPr/>
    </dgm:pt>
    <dgm:pt modelId="{CB2F6181-B99F-485E-AB12-00DD89CF20E6}" type="pres">
      <dgm:prSet presAssocID="{6A3AD0B3-1868-46C1-BF26-01F3791BD54A}" presName="hierChild4" presStyleCnt="0"/>
      <dgm:spPr/>
    </dgm:pt>
    <dgm:pt modelId="{51DC296D-402B-4E8B-9BDC-8611DC9797F1}" type="pres">
      <dgm:prSet presAssocID="{6A3AD0B3-1868-46C1-BF26-01F3791BD54A}" presName="hierChild5" presStyleCnt="0"/>
      <dgm:spPr/>
    </dgm:pt>
    <dgm:pt modelId="{792A21F4-76DB-4169-86F6-42C64AA7AF9E}" type="pres">
      <dgm:prSet presAssocID="{9A913E85-F72A-43CA-8C66-7B7DB75E0DC5}" presName="Name37" presStyleLbl="parChTrans1D2" presStyleIdx="1" presStyleCnt="3"/>
      <dgm:spPr/>
    </dgm:pt>
    <dgm:pt modelId="{E8062586-C623-4E57-9940-E164FFAADF20}" type="pres">
      <dgm:prSet presAssocID="{06DE8890-B922-4673-8CFB-A9DAE11F72D7}" presName="hierRoot2" presStyleCnt="0">
        <dgm:presLayoutVars>
          <dgm:hierBranch val="init"/>
        </dgm:presLayoutVars>
      </dgm:prSet>
      <dgm:spPr/>
    </dgm:pt>
    <dgm:pt modelId="{7B6DD0C7-F7FC-4772-BACD-7F1CCF88269C}" type="pres">
      <dgm:prSet presAssocID="{06DE8890-B922-4673-8CFB-A9DAE11F72D7}" presName="rootComposite" presStyleCnt="0"/>
      <dgm:spPr/>
    </dgm:pt>
    <dgm:pt modelId="{092068F5-9F26-4478-8AE6-68B7601315FD}" type="pres">
      <dgm:prSet presAssocID="{06DE8890-B922-4673-8CFB-A9DAE11F72D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8D59D0D-FF42-4794-9A6C-04CE40086F2B}" type="pres">
      <dgm:prSet presAssocID="{06DE8890-B922-4673-8CFB-A9DAE11F72D7}" presName="rootConnector" presStyleLbl="node2" presStyleIdx="1" presStyleCnt="3"/>
      <dgm:spPr/>
    </dgm:pt>
    <dgm:pt modelId="{35E05332-9644-499D-B546-404393F80415}" type="pres">
      <dgm:prSet presAssocID="{06DE8890-B922-4673-8CFB-A9DAE11F72D7}" presName="hierChild4" presStyleCnt="0"/>
      <dgm:spPr/>
    </dgm:pt>
    <dgm:pt modelId="{913E467C-7A5D-4889-8EFD-C6933E53E670}" type="pres">
      <dgm:prSet presAssocID="{06DE8890-B922-4673-8CFB-A9DAE11F72D7}" presName="hierChild5" presStyleCnt="0"/>
      <dgm:spPr/>
    </dgm:pt>
    <dgm:pt modelId="{6444A777-AAC0-4CBD-89AE-2C760AC6FE4F}" type="pres">
      <dgm:prSet presAssocID="{AE878781-85E2-4E92-9FB3-AB3C78F9F88D}" presName="Name37" presStyleLbl="parChTrans1D2" presStyleIdx="2" presStyleCnt="3"/>
      <dgm:spPr/>
    </dgm:pt>
    <dgm:pt modelId="{01178486-859B-4309-B1E5-60FBE7B1C709}" type="pres">
      <dgm:prSet presAssocID="{F2B564DC-2DAC-471A-A90D-4B74B42F8269}" presName="hierRoot2" presStyleCnt="0">
        <dgm:presLayoutVars>
          <dgm:hierBranch val="init"/>
        </dgm:presLayoutVars>
      </dgm:prSet>
      <dgm:spPr/>
    </dgm:pt>
    <dgm:pt modelId="{426231D5-6103-4CEF-B981-C9301FB68DE7}" type="pres">
      <dgm:prSet presAssocID="{F2B564DC-2DAC-471A-A90D-4B74B42F8269}" presName="rootComposite" presStyleCnt="0"/>
      <dgm:spPr/>
    </dgm:pt>
    <dgm:pt modelId="{CA5F2CD2-35CB-4AD9-97AC-3B3A6BC57A65}" type="pres">
      <dgm:prSet presAssocID="{F2B564DC-2DAC-471A-A90D-4B74B42F826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CDAF184-A3E7-43EF-AD40-E9211675BA5F}" type="pres">
      <dgm:prSet presAssocID="{F2B564DC-2DAC-471A-A90D-4B74B42F8269}" presName="rootConnector" presStyleLbl="node2" presStyleIdx="2" presStyleCnt="3"/>
      <dgm:spPr/>
    </dgm:pt>
    <dgm:pt modelId="{FD33E332-8E66-4DE9-A10D-B5C0515CB13F}" type="pres">
      <dgm:prSet presAssocID="{F2B564DC-2DAC-471A-A90D-4B74B42F8269}" presName="hierChild4" presStyleCnt="0"/>
      <dgm:spPr/>
    </dgm:pt>
    <dgm:pt modelId="{3A83997D-157F-4C34-AE07-1178C6487629}" type="pres">
      <dgm:prSet presAssocID="{F2B564DC-2DAC-471A-A90D-4B74B42F8269}" presName="hierChild5" presStyleCnt="0"/>
      <dgm:spPr/>
    </dgm:pt>
    <dgm:pt modelId="{A8BC2FBD-F576-4BC7-B8E8-3C931DD0DB1A}" type="pres">
      <dgm:prSet presAssocID="{49DC0232-8B57-4C99-B622-BC2C716D8B74}" presName="hierChild3" presStyleCnt="0"/>
      <dgm:spPr/>
    </dgm:pt>
  </dgm:ptLst>
  <dgm:cxnLst>
    <dgm:cxn modelId="{B9FD4CA5-6144-4A82-9332-A9C327427490}" type="presOf" srcId="{06DE8890-B922-4673-8CFB-A9DAE11F72D7}" destId="{B8D59D0D-FF42-4794-9A6C-04CE40086F2B}" srcOrd="1" destOrd="0" presId="urn:microsoft.com/office/officeart/2005/8/layout/orgChart1"/>
    <dgm:cxn modelId="{51020F3B-EA55-4C22-B836-02BFF7BA6BA1}" type="presOf" srcId="{668DCD57-251C-4023-AF86-63A56D55326F}" destId="{0AF0A4BE-50CE-4358-B03C-4695269A7FA2}" srcOrd="0" destOrd="0" presId="urn:microsoft.com/office/officeart/2005/8/layout/orgChart1"/>
    <dgm:cxn modelId="{71D0DE7B-7113-4233-9112-A824529C29CA}" type="presOf" srcId="{6A3AD0B3-1868-46C1-BF26-01F3791BD54A}" destId="{83315674-D990-46D4-B4D2-097ACC6CA506}" srcOrd="1" destOrd="0" presId="urn:microsoft.com/office/officeart/2005/8/layout/orgChart1"/>
    <dgm:cxn modelId="{5A975779-96E7-4A34-8B00-4F8B0976F737}" type="presOf" srcId="{6A3AD0B3-1868-46C1-BF26-01F3791BD54A}" destId="{235D2722-B294-457F-8CA6-88886A4B2862}" srcOrd="0" destOrd="0" presId="urn:microsoft.com/office/officeart/2005/8/layout/orgChart1"/>
    <dgm:cxn modelId="{2F8A41C3-31B2-4D4D-81D6-12DC521B1528}" type="presOf" srcId="{AE878781-85E2-4E92-9FB3-AB3C78F9F88D}" destId="{6444A777-AAC0-4CBD-89AE-2C760AC6FE4F}" srcOrd="0" destOrd="0" presId="urn:microsoft.com/office/officeart/2005/8/layout/orgChart1"/>
    <dgm:cxn modelId="{3AF1E930-E38D-416D-8069-C351B9B7C269}" type="presOf" srcId="{06DE8890-B922-4673-8CFB-A9DAE11F72D7}" destId="{092068F5-9F26-4478-8AE6-68B7601315FD}" srcOrd="0" destOrd="0" presId="urn:microsoft.com/office/officeart/2005/8/layout/orgChart1"/>
    <dgm:cxn modelId="{2D1FD132-2923-4349-8C32-564642C1ED71}" type="presOf" srcId="{F2B564DC-2DAC-471A-A90D-4B74B42F8269}" destId="{0CDAF184-A3E7-43EF-AD40-E9211675BA5F}" srcOrd="1" destOrd="0" presId="urn:microsoft.com/office/officeart/2005/8/layout/orgChart1"/>
    <dgm:cxn modelId="{B6947FFD-FF89-4B0E-B117-D432C3D1F22F}" type="presOf" srcId="{49DC0232-8B57-4C99-B622-BC2C716D8B74}" destId="{CB111205-F596-49AA-ACA8-9B62870E1584}" srcOrd="0" destOrd="0" presId="urn:microsoft.com/office/officeart/2005/8/layout/orgChart1"/>
    <dgm:cxn modelId="{E69E4A91-FDED-4EF7-9515-0F8E39CDD70E}" type="presOf" srcId="{FBD0DF9A-CF50-4AE9-8E5F-29201915CE82}" destId="{E2ABF8D7-E685-4AEB-9A1E-8CB6E09CA239}" srcOrd="0" destOrd="0" presId="urn:microsoft.com/office/officeart/2005/8/layout/orgChart1"/>
    <dgm:cxn modelId="{25D1A567-F378-4C24-A0C8-B2DE070BAFF3}" srcId="{49DC0232-8B57-4C99-B622-BC2C716D8B74}" destId="{6A3AD0B3-1868-46C1-BF26-01F3791BD54A}" srcOrd="0" destOrd="0" parTransId="{FBD0DF9A-CF50-4AE9-8E5F-29201915CE82}" sibTransId="{BB32109F-A70B-4DAF-A79C-6EEEBD9799F7}"/>
    <dgm:cxn modelId="{D11AB817-E603-40C6-AF3B-7660023C7054}" type="presOf" srcId="{F2B564DC-2DAC-471A-A90D-4B74B42F8269}" destId="{CA5F2CD2-35CB-4AD9-97AC-3B3A6BC57A65}" srcOrd="0" destOrd="0" presId="urn:microsoft.com/office/officeart/2005/8/layout/orgChart1"/>
    <dgm:cxn modelId="{33B4B579-4069-405E-8E46-52CB67E8EC71}" srcId="{49DC0232-8B57-4C99-B622-BC2C716D8B74}" destId="{06DE8890-B922-4673-8CFB-A9DAE11F72D7}" srcOrd="1" destOrd="0" parTransId="{9A913E85-F72A-43CA-8C66-7B7DB75E0DC5}" sibTransId="{3A9A2CBB-EEA4-42D0-9D6E-147FA13A844A}"/>
    <dgm:cxn modelId="{5AE79DE7-A057-47A1-A7CC-E88B9F5CD174}" srcId="{49DC0232-8B57-4C99-B622-BC2C716D8B74}" destId="{F2B564DC-2DAC-471A-A90D-4B74B42F8269}" srcOrd="2" destOrd="0" parTransId="{AE878781-85E2-4E92-9FB3-AB3C78F9F88D}" sibTransId="{3D1A4708-9E27-43F9-AB0E-6B79211C9FFC}"/>
    <dgm:cxn modelId="{CBE23054-B25D-48E8-A00F-3DCDE12A3AB8}" type="presOf" srcId="{9A913E85-F72A-43CA-8C66-7B7DB75E0DC5}" destId="{792A21F4-76DB-4169-86F6-42C64AA7AF9E}" srcOrd="0" destOrd="0" presId="urn:microsoft.com/office/officeart/2005/8/layout/orgChart1"/>
    <dgm:cxn modelId="{74682868-8C0B-4676-A7F3-91B8E4CAAB97}" srcId="{668DCD57-251C-4023-AF86-63A56D55326F}" destId="{49DC0232-8B57-4C99-B622-BC2C716D8B74}" srcOrd="0" destOrd="0" parTransId="{14ACA619-68D8-4DBC-A09B-7A9BCCAE3300}" sibTransId="{558389AF-DE42-4974-97C1-B835C8264C6E}"/>
    <dgm:cxn modelId="{0BD57DEA-1A15-4E09-A2D8-C76359089827}" type="presOf" srcId="{49DC0232-8B57-4C99-B622-BC2C716D8B74}" destId="{27E2946F-2D31-4474-8900-8769B0FC361B}" srcOrd="1" destOrd="0" presId="urn:microsoft.com/office/officeart/2005/8/layout/orgChart1"/>
    <dgm:cxn modelId="{A915CE5A-C110-4D5B-9C27-1D0B894BD5C1}" type="presParOf" srcId="{0AF0A4BE-50CE-4358-B03C-4695269A7FA2}" destId="{F2A8EBBE-05C4-46F3-8C2C-F0A2FCE63A36}" srcOrd="0" destOrd="0" presId="urn:microsoft.com/office/officeart/2005/8/layout/orgChart1"/>
    <dgm:cxn modelId="{8AF44D34-050E-41F3-9EBB-D3DAD92B6E67}" type="presParOf" srcId="{F2A8EBBE-05C4-46F3-8C2C-F0A2FCE63A36}" destId="{0084BE7E-F97B-4491-8E75-79CF33C405A1}" srcOrd="0" destOrd="0" presId="urn:microsoft.com/office/officeart/2005/8/layout/orgChart1"/>
    <dgm:cxn modelId="{2EAE542D-504B-4E83-9172-ED554347B56D}" type="presParOf" srcId="{0084BE7E-F97B-4491-8E75-79CF33C405A1}" destId="{CB111205-F596-49AA-ACA8-9B62870E1584}" srcOrd="0" destOrd="0" presId="urn:microsoft.com/office/officeart/2005/8/layout/orgChart1"/>
    <dgm:cxn modelId="{4A9ACBC2-1689-4421-B097-F75FEED31756}" type="presParOf" srcId="{0084BE7E-F97B-4491-8E75-79CF33C405A1}" destId="{27E2946F-2D31-4474-8900-8769B0FC361B}" srcOrd="1" destOrd="0" presId="urn:microsoft.com/office/officeart/2005/8/layout/orgChart1"/>
    <dgm:cxn modelId="{2E1A5713-DD11-4ED6-86D9-02D5B970CE12}" type="presParOf" srcId="{F2A8EBBE-05C4-46F3-8C2C-F0A2FCE63A36}" destId="{A606CA7E-13F6-472B-A210-2267FF6B1647}" srcOrd="1" destOrd="0" presId="urn:microsoft.com/office/officeart/2005/8/layout/orgChart1"/>
    <dgm:cxn modelId="{9671F8AF-C83A-489D-AC4F-A1A15EEF32F6}" type="presParOf" srcId="{A606CA7E-13F6-472B-A210-2267FF6B1647}" destId="{E2ABF8D7-E685-4AEB-9A1E-8CB6E09CA239}" srcOrd="0" destOrd="0" presId="urn:microsoft.com/office/officeart/2005/8/layout/orgChart1"/>
    <dgm:cxn modelId="{69B1B6EB-DF0E-4D6C-BB1A-391D7BF3834E}" type="presParOf" srcId="{A606CA7E-13F6-472B-A210-2267FF6B1647}" destId="{34E2AE03-40B0-4912-B18F-C0E3C52F052B}" srcOrd="1" destOrd="0" presId="urn:microsoft.com/office/officeart/2005/8/layout/orgChart1"/>
    <dgm:cxn modelId="{C407582D-6341-4BDD-A002-2250C0E01103}" type="presParOf" srcId="{34E2AE03-40B0-4912-B18F-C0E3C52F052B}" destId="{5A728AC1-583C-4D1D-AAA6-290AA61E6EDF}" srcOrd="0" destOrd="0" presId="urn:microsoft.com/office/officeart/2005/8/layout/orgChart1"/>
    <dgm:cxn modelId="{C8FA5A30-4604-49C0-8D68-C1D6E922F667}" type="presParOf" srcId="{5A728AC1-583C-4D1D-AAA6-290AA61E6EDF}" destId="{235D2722-B294-457F-8CA6-88886A4B2862}" srcOrd="0" destOrd="0" presId="urn:microsoft.com/office/officeart/2005/8/layout/orgChart1"/>
    <dgm:cxn modelId="{FF0A5AD5-EDC3-4018-BF57-C3E4810C7A11}" type="presParOf" srcId="{5A728AC1-583C-4D1D-AAA6-290AA61E6EDF}" destId="{83315674-D990-46D4-B4D2-097ACC6CA506}" srcOrd="1" destOrd="0" presId="urn:microsoft.com/office/officeart/2005/8/layout/orgChart1"/>
    <dgm:cxn modelId="{F58088BF-C1B8-429E-AFA9-D9AC2FA45E1C}" type="presParOf" srcId="{34E2AE03-40B0-4912-B18F-C0E3C52F052B}" destId="{CB2F6181-B99F-485E-AB12-00DD89CF20E6}" srcOrd="1" destOrd="0" presId="urn:microsoft.com/office/officeart/2005/8/layout/orgChart1"/>
    <dgm:cxn modelId="{44EDC89A-BB2A-41DC-8EB2-439BA3357A8C}" type="presParOf" srcId="{34E2AE03-40B0-4912-B18F-C0E3C52F052B}" destId="{51DC296D-402B-4E8B-9BDC-8611DC9797F1}" srcOrd="2" destOrd="0" presId="urn:microsoft.com/office/officeart/2005/8/layout/orgChart1"/>
    <dgm:cxn modelId="{A1CA11D3-FC51-4007-8839-E63D460B3249}" type="presParOf" srcId="{A606CA7E-13F6-472B-A210-2267FF6B1647}" destId="{792A21F4-76DB-4169-86F6-42C64AA7AF9E}" srcOrd="2" destOrd="0" presId="urn:microsoft.com/office/officeart/2005/8/layout/orgChart1"/>
    <dgm:cxn modelId="{1C20960B-854E-4A49-80DB-2D3C74CEE039}" type="presParOf" srcId="{A606CA7E-13F6-472B-A210-2267FF6B1647}" destId="{E8062586-C623-4E57-9940-E164FFAADF20}" srcOrd="3" destOrd="0" presId="urn:microsoft.com/office/officeart/2005/8/layout/orgChart1"/>
    <dgm:cxn modelId="{D7F5AF22-39BF-4069-8B88-A9BE7DAD3B01}" type="presParOf" srcId="{E8062586-C623-4E57-9940-E164FFAADF20}" destId="{7B6DD0C7-F7FC-4772-BACD-7F1CCF88269C}" srcOrd="0" destOrd="0" presId="urn:microsoft.com/office/officeart/2005/8/layout/orgChart1"/>
    <dgm:cxn modelId="{3663D078-2A05-49BE-977A-333366C6F819}" type="presParOf" srcId="{7B6DD0C7-F7FC-4772-BACD-7F1CCF88269C}" destId="{092068F5-9F26-4478-8AE6-68B7601315FD}" srcOrd="0" destOrd="0" presId="urn:microsoft.com/office/officeart/2005/8/layout/orgChart1"/>
    <dgm:cxn modelId="{568832C2-D508-4970-A8BB-F3865F4A9340}" type="presParOf" srcId="{7B6DD0C7-F7FC-4772-BACD-7F1CCF88269C}" destId="{B8D59D0D-FF42-4794-9A6C-04CE40086F2B}" srcOrd="1" destOrd="0" presId="urn:microsoft.com/office/officeart/2005/8/layout/orgChart1"/>
    <dgm:cxn modelId="{94E941C7-75E8-4CAA-BBA3-C5BEC32F0D3F}" type="presParOf" srcId="{E8062586-C623-4E57-9940-E164FFAADF20}" destId="{35E05332-9644-499D-B546-404393F80415}" srcOrd="1" destOrd="0" presId="urn:microsoft.com/office/officeart/2005/8/layout/orgChart1"/>
    <dgm:cxn modelId="{CC000CA8-1EBE-429D-9442-766144D87274}" type="presParOf" srcId="{E8062586-C623-4E57-9940-E164FFAADF20}" destId="{913E467C-7A5D-4889-8EFD-C6933E53E670}" srcOrd="2" destOrd="0" presId="urn:microsoft.com/office/officeart/2005/8/layout/orgChart1"/>
    <dgm:cxn modelId="{AFDF57A1-DFC9-4E50-BC7B-2A77057048FC}" type="presParOf" srcId="{A606CA7E-13F6-472B-A210-2267FF6B1647}" destId="{6444A777-AAC0-4CBD-89AE-2C760AC6FE4F}" srcOrd="4" destOrd="0" presId="urn:microsoft.com/office/officeart/2005/8/layout/orgChart1"/>
    <dgm:cxn modelId="{302C27AE-6842-44E4-90F6-5115BE793BFA}" type="presParOf" srcId="{A606CA7E-13F6-472B-A210-2267FF6B1647}" destId="{01178486-859B-4309-B1E5-60FBE7B1C709}" srcOrd="5" destOrd="0" presId="urn:microsoft.com/office/officeart/2005/8/layout/orgChart1"/>
    <dgm:cxn modelId="{B0BC6BC2-8922-4595-B1DD-A767A27D24FB}" type="presParOf" srcId="{01178486-859B-4309-B1E5-60FBE7B1C709}" destId="{426231D5-6103-4CEF-B981-C9301FB68DE7}" srcOrd="0" destOrd="0" presId="urn:microsoft.com/office/officeart/2005/8/layout/orgChart1"/>
    <dgm:cxn modelId="{0E1F4422-6DD0-40EF-B43D-025E83D65D07}" type="presParOf" srcId="{426231D5-6103-4CEF-B981-C9301FB68DE7}" destId="{CA5F2CD2-35CB-4AD9-97AC-3B3A6BC57A65}" srcOrd="0" destOrd="0" presId="urn:microsoft.com/office/officeart/2005/8/layout/orgChart1"/>
    <dgm:cxn modelId="{CADEE0E8-BA08-4D03-9A8E-F1C2518F47A8}" type="presParOf" srcId="{426231D5-6103-4CEF-B981-C9301FB68DE7}" destId="{0CDAF184-A3E7-43EF-AD40-E9211675BA5F}" srcOrd="1" destOrd="0" presId="urn:microsoft.com/office/officeart/2005/8/layout/orgChart1"/>
    <dgm:cxn modelId="{A5215246-76D5-4062-89BC-BB78D5F090A1}" type="presParOf" srcId="{01178486-859B-4309-B1E5-60FBE7B1C709}" destId="{FD33E332-8E66-4DE9-A10D-B5C0515CB13F}" srcOrd="1" destOrd="0" presId="urn:microsoft.com/office/officeart/2005/8/layout/orgChart1"/>
    <dgm:cxn modelId="{9A662852-62A7-4AEC-A41C-68216F1A542A}" type="presParOf" srcId="{01178486-859B-4309-B1E5-60FBE7B1C709}" destId="{3A83997D-157F-4C34-AE07-1178C6487629}" srcOrd="2" destOrd="0" presId="urn:microsoft.com/office/officeart/2005/8/layout/orgChart1"/>
    <dgm:cxn modelId="{D616E38D-C6A2-44FE-8DCA-506C989A124C}" type="presParOf" srcId="{F2A8EBBE-05C4-46F3-8C2C-F0A2FCE63A36}" destId="{A8BC2FBD-F576-4BC7-B8E8-3C931DD0DB1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006077-40EB-4974-8991-C0420E888B93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21505D-4D96-4B8B-8A59-4B1FDD385F04}">
      <dgm:prSet phldrT="[Текст]"/>
      <dgm:spPr/>
      <dgm:t>
        <a:bodyPr/>
        <a:lstStyle/>
        <a:p>
          <a:r>
            <a:rPr lang="ru-RU" dirty="0" smtClean="0"/>
            <a:t>организация учебно-тренировочного процесса борцов</a:t>
          </a:r>
          <a:endParaRPr lang="ru-RU" dirty="0"/>
        </a:p>
      </dgm:t>
    </dgm:pt>
    <dgm:pt modelId="{19261575-12B3-4EFA-8C3A-0C9D1FF24E97}" type="parTrans" cxnId="{A110DE46-CA8E-4AB9-819B-B5F54F3092D0}">
      <dgm:prSet/>
      <dgm:spPr/>
      <dgm:t>
        <a:bodyPr/>
        <a:lstStyle/>
        <a:p>
          <a:endParaRPr lang="ru-RU"/>
        </a:p>
      </dgm:t>
    </dgm:pt>
    <dgm:pt modelId="{C802EB07-3C86-4C75-8243-451BC2E96578}" type="sibTrans" cxnId="{A110DE46-CA8E-4AB9-819B-B5F54F3092D0}">
      <dgm:prSet/>
      <dgm:spPr/>
      <dgm:t>
        <a:bodyPr/>
        <a:lstStyle/>
        <a:p>
          <a:endParaRPr lang="ru-RU"/>
        </a:p>
      </dgm:t>
    </dgm:pt>
    <dgm:pt modelId="{3927C3F3-F7D7-4676-AB92-779149689F5F}">
      <dgm:prSet phldrT="[Текст]" custT="1"/>
      <dgm:spPr/>
      <dgm:t>
        <a:bodyPr/>
        <a:lstStyle/>
        <a:p>
          <a:r>
            <a:rPr lang="ru-RU" sz="1200" dirty="0" smtClean="0"/>
            <a:t>рационально строить тренировочное занятие в зависимости от его задач и условий тренировки</a:t>
          </a:r>
          <a:endParaRPr lang="ru-RU" sz="1200" dirty="0"/>
        </a:p>
      </dgm:t>
    </dgm:pt>
    <dgm:pt modelId="{C10A15C6-AF9C-4CDC-BB59-F6083DEBE5F3}" type="parTrans" cxnId="{23CF205F-0591-48FC-9EA5-4A8F02906A41}">
      <dgm:prSet/>
      <dgm:spPr/>
      <dgm:t>
        <a:bodyPr/>
        <a:lstStyle/>
        <a:p>
          <a:endParaRPr lang="ru-RU"/>
        </a:p>
      </dgm:t>
    </dgm:pt>
    <dgm:pt modelId="{BC6782A4-33E7-4C50-A0E5-7B9E71726E32}" type="sibTrans" cxnId="{23CF205F-0591-48FC-9EA5-4A8F02906A41}">
      <dgm:prSet/>
      <dgm:spPr/>
      <dgm:t>
        <a:bodyPr/>
        <a:lstStyle/>
        <a:p>
          <a:endParaRPr lang="ru-RU"/>
        </a:p>
      </dgm:t>
    </dgm:pt>
    <dgm:pt modelId="{C3123DF7-40C9-4576-92E8-7133D55B6AC2}">
      <dgm:prSet phldrT="[Текст]" custT="1"/>
      <dgm:spPr/>
      <dgm:t>
        <a:bodyPr/>
        <a:lstStyle/>
        <a:p>
          <a:r>
            <a:rPr lang="ru-RU" sz="1200" dirty="0" smtClean="0"/>
            <a:t>планировать нагрузку юным спортсменам в соответствии с уровнем физической и двигательной подготовленности</a:t>
          </a:r>
          <a:endParaRPr lang="ru-RU" sz="1200" dirty="0"/>
        </a:p>
      </dgm:t>
    </dgm:pt>
    <dgm:pt modelId="{AB6C61AF-EBA7-4900-8516-EE024941936F}" type="parTrans" cxnId="{6778E9D4-9810-4148-B299-26ACEEB529D0}">
      <dgm:prSet/>
      <dgm:spPr/>
      <dgm:t>
        <a:bodyPr/>
        <a:lstStyle/>
        <a:p>
          <a:endParaRPr lang="ru-RU"/>
        </a:p>
      </dgm:t>
    </dgm:pt>
    <dgm:pt modelId="{8A732BDA-8425-414D-BBDD-A43DFC9BE5B6}" type="sibTrans" cxnId="{6778E9D4-9810-4148-B299-26ACEEB529D0}">
      <dgm:prSet/>
      <dgm:spPr/>
      <dgm:t>
        <a:bodyPr/>
        <a:lstStyle/>
        <a:p>
          <a:endParaRPr lang="ru-RU"/>
        </a:p>
      </dgm:t>
    </dgm:pt>
    <dgm:pt modelId="{8053854F-C664-4A64-9D0B-EB2137721353}">
      <dgm:prSet phldrT="[Текст]" custT="1"/>
      <dgm:spPr/>
      <dgm:t>
        <a:bodyPr/>
        <a:lstStyle/>
        <a:p>
          <a:r>
            <a:rPr lang="ru-RU" sz="1200" dirty="0" smtClean="0"/>
            <a:t>учитывать уровень мобилизации чувств, мышления и воли юных спортсменов в становлении сознательного отношения к учебно-тренировочному процессу</a:t>
          </a:r>
          <a:endParaRPr lang="ru-RU" sz="1200" dirty="0"/>
        </a:p>
      </dgm:t>
    </dgm:pt>
    <dgm:pt modelId="{21A247FC-7E2A-4C65-86D9-C528B1D24B08}" type="parTrans" cxnId="{8C70F6AD-8DDC-4EF8-BE64-1A5120DD995C}">
      <dgm:prSet/>
      <dgm:spPr/>
      <dgm:t>
        <a:bodyPr/>
        <a:lstStyle/>
        <a:p>
          <a:endParaRPr lang="ru-RU"/>
        </a:p>
      </dgm:t>
    </dgm:pt>
    <dgm:pt modelId="{7BB88689-3F49-4E4E-A7F8-F5FA02E73187}" type="sibTrans" cxnId="{8C70F6AD-8DDC-4EF8-BE64-1A5120DD995C}">
      <dgm:prSet/>
      <dgm:spPr/>
      <dgm:t>
        <a:bodyPr/>
        <a:lstStyle/>
        <a:p>
          <a:endParaRPr lang="ru-RU"/>
        </a:p>
      </dgm:t>
    </dgm:pt>
    <dgm:pt modelId="{3665EDF0-F9E3-4E95-900B-D0A5228A803F}">
      <dgm:prSet custT="1"/>
      <dgm:spPr/>
      <dgm:t>
        <a:bodyPr/>
        <a:lstStyle/>
        <a:p>
          <a:r>
            <a:rPr lang="ru-RU" sz="1200" dirty="0" smtClean="0"/>
            <a:t>активизировать деятельность спортсменов по ходу решения задач тренировки, повышать эмоциональность занятия, вводя подвижные и спортивные игры, эстафеты</a:t>
          </a:r>
          <a:endParaRPr lang="ru-RU" sz="1200" dirty="0"/>
        </a:p>
      </dgm:t>
    </dgm:pt>
    <dgm:pt modelId="{3C3D38B4-DE55-461B-828C-ECA42136F01E}" type="parTrans" cxnId="{0186DF18-184F-4073-9A7A-BB2BC3F08F4A}">
      <dgm:prSet/>
      <dgm:spPr/>
      <dgm:t>
        <a:bodyPr/>
        <a:lstStyle/>
        <a:p>
          <a:endParaRPr lang="ru-RU"/>
        </a:p>
      </dgm:t>
    </dgm:pt>
    <dgm:pt modelId="{D81132EF-F955-4C53-9EFB-3F0968F27E4F}" type="sibTrans" cxnId="{0186DF18-184F-4073-9A7A-BB2BC3F08F4A}">
      <dgm:prSet/>
      <dgm:spPr/>
      <dgm:t>
        <a:bodyPr/>
        <a:lstStyle/>
        <a:p>
          <a:endParaRPr lang="ru-RU"/>
        </a:p>
      </dgm:t>
    </dgm:pt>
    <dgm:pt modelId="{E3D176E8-41D0-44B5-A9A0-B4981587D001}">
      <dgm:prSet custT="1"/>
      <dgm:spPr/>
      <dgm:t>
        <a:bodyPr/>
        <a:lstStyle/>
        <a:p>
          <a:r>
            <a:rPr lang="ru-RU" sz="1200" dirty="0" smtClean="0"/>
            <a:t>в подготовке юных борцов основное внимание уделять расширению арсенала технических действий, совершенствованию связок и комбинаций</a:t>
          </a:r>
          <a:endParaRPr lang="ru-RU" sz="1200" dirty="0"/>
        </a:p>
      </dgm:t>
    </dgm:pt>
    <dgm:pt modelId="{829155E2-4AC6-4FCD-B129-3E0B3D05863D}" type="parTrans" cxnId="{3287EDB6-A1DE-4900-91D4-B4A9E37BC44A}">
      <dgm:prSet/>
      <dgm:spPr/>
    </dgm:pt>
    <dgm:pt modelId="{53A1130D-DBB9-43C4-9AB6-ED58070DC87C}" type="sibTrans" cxnId="{3287EDB6-A1DE-4900-91D4-B4A9E37BC44A}">
      <dgm:prSet/>
      <dgm:spPr/>
    </dgm:pt>
    <dgm:pt modelId="{8C464611-778E-4EE8-9C80-B8C9C527D66A}">
      <dgm:prSet custT="1"/>
      <dgm:spPr/>
      <dgm:t>
        <a:bodyPr/>
        <a:lstStyle/>
        <a:p>
          <a:r>
            <a:rPr lang="ru-RU" sz="1200" dirty="0" smtClean="0"/>
            <a:t>строить отношения со спортсменами на принципе взаимоуважения и взаимопонимания</a:t>
          </a:r>
          <a:endParaRPr lang="ru-RU" sz="1200" dirty="0"/>
        </a:p>
      </dgm:t>
    </dgm:pt>
    <dgm:pt modelId="{12C006C5-414E-46AF-A6DA-207F9C52F5CA}" type="parTrans" cxnId="{8F3BFC70-7276-4DEC-A727-3ED66CD079D7}">
      <dgm:prSet/>
      <dgm:spPr/>
    </dgm:pt>
    <dgm:pt modelId="{64B81858-232A-4F47-BBFE-CD8C433A378B}" type="sibTrans" cxnId="{8F3BFC70-7276-4DEC-A727-3ED66CD079D7}">
      <dgm:prSet/>
      <dgm:spPr/>
    </dgm:pt>
    <dgm:pt modelId="{A550320B-3546-4687-AB17-05C8079B3563}">
      <dgm:prSet custT="1"/>
      <dgm:spPr/>
      <dgm:t>
        <a:bodyPr/>
        <a:lstStyle/>
        <a:p>
          <a:r>
            <a:rPr lang="ru-RU" sz="1200" dirty="0" smtClean="0"/>
            <a:t>педагогически оправдано использовать комплекс дисциплинарных воздействий, пресекать нарушение дисциплины</a:t>
          </a:r>
          <a:endParaRPr lang="ru-RU" sz="1200" dirty="0"/>
        </a:p>
      </dgm:t>
    </dgm:pt>
    <dgm:pt modelId="{4BA44CE6-3CC8-4ED9-94B8-57826E72B278}" type="parTrans" cxnId="{664F57A0-60DD-46A6-903B-04A2FBCAC0EC}">
      <dgm:prSet/>
      <dgm:spPr/>
    </dgm:pt>
    <dgm:pt modelId="{90BD225B-11D2-48BB-9E93-7B8F36BE546C}" type="sibTrans" cxnId="{664F57A0-60DD-46A6-903B-04A2FBCAC0EC}">
      <dgm:prSet/>
      <dgm:spPr/>
    </dgm:pt>
    <dgm:pt modelId="{9C264271-EE3F-4CA6-95D0-32F7881DF395}">
      <dgm:prSet custT="1"/>
      <dgm:spPr/>
      <dgm:t>
        <a:bodyPr/>
        <a:lstStyle/>
        <a:p>
          <a:r>
            <a:rPr lang="ru-RU" sz="1200" dirty="0" smtClean="0"/>
            <a:t>корректировать деятельность в зависимости от успешности учебно-тренировочного процесса</a:t>
          </a:r>
          <a:endParaRPr lang="ru-RU" sz="1200" dirty="0"/>
        </a:p>
      </dgm:t>
    </dgm:pt>
    <dgm:pt modelId="{F5269A1E-C629-493D-A467-27BA45B4C2EC}" type="parTrans" cxnId="{61BB6948-38E3-4979-A852-CCA5AA56883A}">
      <dgm:prSet/>
      <dgm:spPr/>
    </dgm:pt>
    <dgm:pt modelId="{57A9715F-FF37-4FA9-B12C-CA211C3C5352}" type="sibTrans" cxnId="{61BB6948-38E3-4979-A852-CCA5AA56883A}">
      <dgm:prSet/>
      <dgm:spPr/>
    </dgm:pt>
    <dgm:pt modelId="{A922C9A8-014B-495A-B311-3BDE167A1B82}" type="pres">
      <dgm:prSet presAssocID="{44006077-40EB-4974-8991-C0420E888B93}" presName="composite" presStyleCnt="0">
        <dgm:presLayoutVars>
          <dgm:chMax val="1"/>
          <dgm:dir/>
          <dgm:resizeHandles val="exact"/>
        </dgm:presLayoutVars>
      </dgm:prSet>
      <dgm:spPr/>
    </dgm:pt>
    <dgm:pt modelId="{D33A4028-0F77-4577-883C-8C29C5D3DA02}" type="pres">
      <dgm:prSet presAssocID="{7221505D-4D96-4B8B-8A59-4B1FDD385F04}" presName="roof" presStyleLbl="dkBgShp" presStyleIdx="0" presStyleCnt="2"/>
      <dgm:spPr/>
      <dgm:t>
        <a:bodyPr/>
        <a:lstStyle/>
        <a:p>
          <a:endParaRPr lang="ru-RU"/>
        </a:p>
      </dgm:t>
    </dgm:pt>
    <dgm:pt modelId="{1EEDE63F-D9DC-42C0-B991-4333131ACE6E}" type="pres">
      <dgm:prSet presAssocID="{7221505D-4D96-4B8B-8A59-4B1FDD385F04}" presName="pillars" presStyleCnt="0"/>
      <dgm:spPr/>
    </dgm:pt>
    <dgm:pt modelId="{B86BEAE9-A82E-4050-B445-F5B52DE92931}" type="pres">
      <dgm:prSet presAssocID="{7221505D-4D96-4B8B-8A59-4B1FDD385F04}" presName="pillar1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D4B2ED-5718-497E-8B31-E4A1BA609E92}" type="pres">
      <dgm:prSet presAssocID="{C3123DF7-40C9-4576-92E8-7133D55B6AC2}" presName="pillar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5E4EFE-E6E8-4F9E-89C4-7BAB95B827AC}" type="pres">
      <dgm:prSet presAssocID="{8053854F-C664-4A64-9D0B-EB2137721353}" presName="pillar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8B1FD2-A336-4A0B-960C-23C2692D080A}" type="pres">
      <dgm:prSet presAssocID="{3665EDF0-F9E3-4E95-900B-D0A5228A803F}" presName="pillar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6F2FFE-FE9F-44E2-B2C1-81939B2C1FCE}" type="pres">
      <dgm:prSet presAssocID="{E3D176E8-41D0-44B5-A9A0-B4981587D001}" presName="pillar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F9C501-1E75-4274-8EB8-AAF78BD9D3F7}" type="pres">
      <dgm:prSet presAssocID="{8C464611-778E-4EE8-9C80-B8C9C527D66A}" presName="pillar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D35593-87DB-412E-8EB8-0B5F377B39C9}" type="pres">
      <dgm:prSet presAssocID="{A550320B-3546-4687-AB17-05C8079B3563}" presName="pillar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EF0406-4AE3-4FFF-89C5-495F2AE4389F}" type="pres">
      <dgm:prSet presAssocID="{9C264271-EE3F-4CA6-95D0-32F7881DF395}" presName="pillar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EC9B53-24CB-43CB-99CF-2CDA4E04CE56}" type="pres">
      <dgm:prSet presAssocID="{7221505D-4D96-4B8B-8A59-4B1FDD385F04}" presName="base" presStyleLbl="dkBgShp" presStyleIdx="1" presStyleCnt="2"/>
      <dgm:spPr/>
    </dgm:pt>
  </dgm:ptLst>
  <dgm:cxnLst>
    <dgm:cxn modelId="{20A94844-F1DC-4AC6-8C40-A6FE0484E69B}" type="presOf" srcId="{C3123DF7-40C9-4576-92E8-7133D55B6AC2}" destId="{2CD4B2ED-5718-497E-8B31-E4A1BA609E92}" srcOrd="0" destOrd="0" presId="urn:microsoft.com/office/officeart/2005/8/layout/hList3"/>
    <dgm:cxn modelId="{BB8CBEF3-8AAB-4F64-A900-83DA0B1B1623}" type="presOf" srcId="{7221505D-4D96-4B8B-8A59-4B1FDD385F04}" destId="{D33A4028-0F77-4577-883C-8C29C5D3DA02}" srcOrd="0" destOrd="0" presId="urn:microsoft.com/office/officeart/2005/8/layout/hList3"/>
    <dgm:cxn modelId="{664F57A0-60DD-46A6-903B-04A2FBCAC0EC}" srcId="{7221505D-4D96-4B8B-8A59-4B1FDD385F04}" destId="{A550320B-3546-4687-AB17-05C8079B3563}" srcOrd="6" destOrd="0" parTransId="{4BA44CE6-3CC8-4ED9-94B8-57826E72B278}" sibTransId="{90BD225B-11D2-48BB-9E93-7B8F36BE546C}"/>
    <dgm:cxn modelId="{6778E9D4-9810-4148-B299-26ACEEB529D0}" srcId="{7221505D-4D96-4B8B-8A59-4B1FDD385F04}" destId="{C3123DF7-40C9-4576-92E8-7133D55B6AC2}" srcOrd="1" destOrd="0" parTransId="{AB6C61AF-EBA7-4900-8516-EE024941936F}" sibTransId="{8A732BDA-8425-414D-BBDD-A43DFC9BE5B6}"/>
    <dgm:cxn modelId="{61BB6948-38E3-4979-A852-CCA5AA56883A}" srcId="{7221505D-4D96-4B8B-8A59-4B1FDD385F04}" destId="{9C264271-EE3F-4CA6-95D0-32F7881DF395}" srcOrd="7" destOrd="0" parTransId="{F5269A1E-C629-493D-A467-27BA45B4C2EC}" sibTransId="{57A9715F-FF37-4FA9-B12C-CA211C3C5352}"/>
    <dgm:cxn modelId="{20056B1B-7819-4442-9EBE-C7B976BDF620}" type="presOf" srcId="{9C264271-EE3F-4CA6-95D0-32F7881DF395}" destId="{38EF0406-4AE3-4FFF-89C5-495F2AE4389F}" srcOrd="0" destOrd="0" presId="urn:microsoft.com/office/officeart/2005/8/layout/hList3"/>
    <dgm:cxn modelId="{81A94420-36DD-49E8-9BE8-4B6763C92C86}" type="presOf" srcId="{3665EDF0-F9E3-4E95-900B-D0A5228A803F}" destId="{638B1FD2-A336-4A0B-960C-23C2692D080A}" srcOrd="0" destOrd="0" presId="urn:microsoft.com/office/officeart/2005/8/layout/hList3"/>
    <dgm:cxn modelId="{4D1748FC-938A-4985-BACE-627B80B7C92B}" type="presOf" srcId="{A550320B-3546-4687-AB17-05C8079B3563}" destId="{8AD35593-87DB-412E-8EB8-0B5F377B39C9}" srcOrd="0" destOrd="0" presId="urn:microsoft.com/office/officeart/2005/8/layout/hList3"/>
    <dgm:cxn modelId="{23CF205F-0591-48FC-9EA5-4A8F02906A41}" srcId="{7221505D-4D96-4B8B-8A59-4B1FDD385F04}" destId="{3927C3F3-F7D7-4676-AB92-779149689F5F}" srcOrd="0" destOrd="0" parTransId="{C10A15C6-AF9C-4CDC-BB59-F6083DEBE5F3}" sibTransId="{BC6782A4-33E7-4C50-A0E5-7B9E71726E32}"/>
    <dgm:cxn modelId="{3287EDB6-A1DE-4900-91D4-B4A9E37BC44A}" srcId="{7221505D-4D96-4B8B-8A59-4B1FDD385F04}" destId="{E3D176E8-41D0-44B5-A9A0-B4981587D001}" srcOrd="4" destOrd="0" parTransId="{829155E2-4AC6-4FCD-B129-3E0B3D05863D}" sibTransId="{53A1130D-DBB9-43C4-9AB6-ED58070DC87C}"/>
    <dgm:cxn modelId="{0186DF18-184F-4073-9A7A-BB2BC3F08F4A}" srcId="{7221505D-4D96-4B8B-8A59-4B1FDD385F04}" destId="{3665EDF0-F9E3-4E95-900B-D0A5228A803F}" srcOrd="3" destOrd="0" parTransId="{3C3D38B4-DE55-461B-828C-ECA42136F01E}" sibTransId="{D81132EF-F955-4C53-9EFB-3F0968F27E4F}"/>
    <dgm:cxn modelId="{12F48697-203D-40AA-AEFF-B82FBE160614}" type="presOf" srcId="{8C464611-778E-4EE8-9C80-B8C9C527D66A}" destId="{1FF9C501-1E75-4274-8EB8-AAF78BD9D3F7}" srcOrd="0" destOrd="0" presId="urn:microsoft.com/office/officeart/2005/8/layout/hList3"/>
    <dgm:cxn modelId="{A1F1A2A3-7CAF-45B3-B43F-4EA8B1FA0DEF}" type="presOf" srcId="{8053854F-C664-4A64-9D0B-EB2137721353}" destId="{715E4EFE-E6E8-4F9E-89C4-7BAB95B827AC}" srcOrd="0" destOrd="0" presId="urn:microsoft.com/office/officeart/2005/8/layout/hList3"/>
    <dgm:cxn modelId="{A04819AA-9C33-4F17-AD11-6ECD64E77455}" type="presOf" srcId="{3927C3F3-F7D7-4676-AB92-779149689F5F}" destId="{B86BEAE9-A82E-4050-B445-F5B52DE92931}" srcOrd="0" destOrd="0" presId="urn:microsoft.com/office/officeart/2005/8/layout/hList3"/>
    <dgm:cxn modelId="{8F3BFC70-7276-4DEC-A727-3ED66CD079D7}" srcId="{7221505D-4D96-4B8B-8A59-4B1FDD385F04}" destId="{8C464611-778E-4EE8-9C80-B8C9C527D66A}" srcOrd="5" destOrd="0" parTransId="{12C006C5-414E-46AF-A6DA-207F9C52F5CA}" sibTransId="{64B81858-232A-4F47-BBFE-CD8C433A378B}"/>
    <dgm:cxn modelId="{B5B8D5B6-77B5-4167-BDDE-A5215C33E9E8}" type="presOf" srcId="{E3D176E8-41D0-44B5-A9A0-B4981587D001}" destId="{5E6F2FFE-FE9F-44E2-B2C1-81939B2C1FCE}" srcOrd="0" destOrd="0" presId="urn:microsoft.com/office/officeart/2005/8/layout/hList3"/>
    <dgm:cxn modelId="{56D7CBB6-EC39-480E-8929-22F297B07D63}" type="presOf" srcId="{44006077-40EB-4974-8991-C0420E888B93}" destId="{A922C9A8-014B-495A-B311-3BDE167A1B82}" srcOrd="0" destOrd="0" presId="urn:microsoft.com/office/officeart/2005/8/layout/hList3"/>
    <dgm:cxn modelId="{A110DE46-CA8E-4AB9-819B-B5F54F3092D0}" srcId="{44006077-40EB-4974-8991-C0420E888B93}" destId="{7221505D-4D96-4B8B-8A59-4B1FDD385F04}" srcOrd="0" destOrd="0" parTransId="{19261575-12B3-4EFA-8C3A-0C9D1FF24E97}" sibTransId="{C802EB07-3C86-4C75-8243-451BC2E96578}"/>
    <dgm:cxn modelId="{8C70F6AD-8DDC-4EF8-BE64-1A5120DD995C}" srcId="{7221505D-4D96-4B8B-8A59-4B1FDD385F04}" destId="{8053854F-C664-4A64-9D0B-EB2137721353}" srcOrd="2" destOrd="0" parTransId="{21A247FC-7E2A-4C65-86D9-C528B1D24B08}" sibTransId="{7BB88689-3F49-4E4E-A7F8-F5FA02E73187}"/>
    <dgm:cxn modelId="{06F08F2D-E077-4663-A398-B2612B074C46}" type="presParOf" srcId="{A922C9A8-014B-495A-B311-3BDE167A1B82}" destId="{D33A4028-0F77-4577-883C-8C29C5D3DA02}" srcOrd="0" destOrd="0" presId="urn:microsoft.com/office/officeart/2005/8/layout/hList3"/>
    <dgm:cxn modelId="{0AE9CEA3-1C5C-46BE-B9AE-EDD350039955}" type="presParOf" srcId="{A922C9A8-014B-495A-B311-3BDE167A1B82}" destId="{1EEDE63F-D9DC-42C0-B991-4333131ACE6E}" srcOrd="1" destOrd="0" presId="urn:microsoft.com/office/officeart/2005/8/layout/hList3"/>
    <dgm:cxn modelId="{19D2EE7F-C5B7-441F-8C72-1EA3E82AD112}" type="presParOf" srcId="{1EEDE63F-D9DC-42C0-B991-4333131ACE6E}" destId="{B86BEAE9-A82E-4050-B445-F5B52DE92931}" srcOrd="0" destOrd="0" presId="urn:microsoft.com/office/officeart/2005/8/layout/hList3"/>
    <dgm:cxn modelId="{D88504B4-9756-431E-A6B9-9271F5BE15AD}" type="presParOf" srcId="{1EEDE63F-D9DC-42C0-B991-4333131ACE6E}" destId="{2CD4B2ED-5718-497E-8B31-E4A1BA609E92}" srcOrd="1" destOrd="0" presId="urn:microsoft.com/office/officeart/2005/8/layout/hList3"/>
    <dgm:cxn modelId="{BC90BD54-D262-4CAB-84D0-658AC073BD53}" type="presParOf" srcId="{1EEDE63F-D9DC-42C0-B991-4333131ACE6E}" destId="{715E4EFE-E6E8-4F9E-89C4-7BAB95B827AC}" srcOrd="2" destOrd="0" presId="urn:microsoft.com/office/officeart/2005/8/layout/hList3"/>
    <dgm:cxn modelId="{048AC339-0B40-475B-BE95-DD10909D4CAE}" type="presParOf" srcId="{1EEDE63F-D9DC-42C0-B991-4333131ACE6E}" destId="{638B1FD2-A336-4A0B-960C-23C2692D080A}" srcOrd="3" destOrd="0" presId="urn:microsoft.com/office/officeart/2005/8/layout/hList3"/>
    <dgm:cxn modelId="{849926FD-1108-4629-9FB0-9AD75F63BCDF}" type="presParOf" srcId="{1EEDE63F-D9DC-42C0-B991-4333131ACE6E}" destId="{5E6F2FFE-FE9F-44E2-B2C1-81939B2C1FCE}" srcOrd="4" destOrd="0" presId="urn:microsoft.com/office/officeart/2005/8/layout/hList3"/>
    <dgm:cxn modelId="{F2497411-7C02-4D79-A2D4-3B607ECC7A3F}" type="presParOf" srcId="{1EEDE63F-D9DC-42C0-B991-4333131ACE6E}" destId="{1FF9C501-1E75-4274-8EB8-AAF78BD9D3F7}" srcOrd="5" destOrd="0" presId="urn:microsoft.com/office/officeart/2005/8/layout/hList3"/>
    <dgm:cxn modelId="{D27626DB-5DE5-43E7-B04E-AC3524DCD80A}" type="presParOf" srcId="{1EEDE63F-D9DC-42C0-B991-4333131ACE6E}" destId="{8AD35593-87DB-412E-8EB8-0B5F377B39C9}" srcOrd="6" destOrd="0" presId="urn:microsoft.com/office/officeart/2005/8/layout/hList3"/>
    <dgm:cxn modelId="{7A833621-0190-415E-A071-48631D350911}" type="presParOf" srcId="{1EEDE63F-D9DC-42C0-B991-4333131ACE6E}" destId="{38EF0406-4AE3-4FFF-89C5-495F2AE4389F}" srcOrd="7" destOrd="0" presId="urn:microsoft.com/office/officeart/2005/8/layout/hList3"/>
    <dgm:cxn modelId="{1518C291-38D3-4F2C-B93A-48738CEDE0C8}" type="presParOf" srcId="{A922C9A8-014B-495A-B311-3BDE167A1B82}" destId="{7AEC9B53-24CB-43CB-99CF-2CDA4E04CE56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183641-4D1D-4A80-82D6-88C2208ADAA6}">
      <dsp:nvSpPr>
        <dsp:cNvPr id="0" name=""/>
        <dsp:cNvSpPr/>
      </dsp:nvSpPr>
      <dsp:spPr>
        <a:xfrm>
          <a:off x="4457700" y="2201933"/>
          <a:ext cx="3693763" cy="320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266"/>
              </a:lnTo>
              <a:lnTo>
                <a:pt x="3693763" y="160266"/>
              </a:lnTo>
              <a:lnTo>
                <a:pt x="3693763" y="320533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226E97-D9AF-402D-828D-A8C2FE3E8259}">
      <dsp:nvSpPr>
        <dsp:cNvPr id="0" name=""/>
        <dsp:cNvSpPr/>
      </dsp:nvSpPr>
      <dsp:spPr>
        <a:xfrm>
          <a:off x="4457700" y="2201933"/>
          <a:ext cx="1846881" cy="320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266"/>
              </a:lnTo>
              <a:lnTo>
                <a:pt x="1846881" y="160266"/>
              </a:lnTo>
              <a:lnTo>
                <a:pt x="1846881" y="320533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4AC03A-22DC-43A6-98E0-0B9E359F4B58}">
      <dsp:nvSpPr>
        <dsp:cNvPr id="0" name=""/>
        <dsp:cNvSpPr/>
      </dsp:nvSpPr>
      <dsp:spPr>
        <a:xfrm>
          <a:off x="4411980" y="2201933"/>
          <a:ext cx="91440" cy="320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0533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B2582B-9271-4E6A-B467-B009FC324915}">
      <dsp:nvSpPr>
        <dsp:cNvPr id="0" name=""/>
        <dsp:cNvSpPr/>
      </dsp:nvSpPr>
      <dsp:spPr>
        <a:xfrm>
          <a:off x="2610818" y="2201933"/>
          <a:ext cx="1846881" cy="320533"/>
        </a:xfrm>
        <a:custGeom>
          <a:avLst/>
          <a:gdLst/>
          <a:ahLst/>
          <a:cxnLst/>
          <a:rect l="0" t="0" r="0" b="0"/>
          <a:pathLst>
            <a:path>
              <a:moveTo>
                <a:pt x="1846881" y="0"/>
              </a:moveTo>
              <a:lnTo>
                <a:pt x="1846881" y="160266"/>
              </a:lnTo>
              <a:lnTo>
                <a:pt x="0" y="160266"/>
              </a:lnTo>
              <a:lnTo>
                <a:pt x="0" y="320533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116E50-7D7C-4275-937E-FECE1F806C74}">
      <dsp:nvSpPr>
        <dsp:cNvPr id="0" name=""/>
        <dsp:cNvSpPr/>
      </dsp:nvSpPr>
      <dsp:spPr>
        <a:xfrm>
          <a:off x="763936" y="2201933"/>
          <a:ext cx="3693763" cy="320533"/>
        </a:xfrm>
        <a:custGeom>
          <a:avLst/>
          <a:gdLst/>
          <a:ahLst/>
          <a:cxnLst/>
          <a:rect l="0" t="0" r="0" b="0"/>
          <a:pathLst>
            <a:path>
              <a:moveTo>
                <a:pt x="3693763" y="0"/>
              </a:moveTo>
              <a:lnTo>
                <a:pt x="3693763" y="160266"/>
              </a:lnTo>
              <a:lnTo>
                <a:pt x="0" y="160266"/>
              </a:lnTo>
              <a:lnTo>
                <a:pt x="0" y="320533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24B294-95B4-436A-B457-3A6D27D08405}">
      <dsp:nvSpPr>
        <dsp:cNvPr id="0" name=""/>
        <dsp:cNvSpPr/>
      </dsp:nvSpPr>
      <dsp:spPr>
        <a:xfrm>
          <a:off x="3694525" y="1438759"/>
          <a:ext cx="1526348" cy="7631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sz="1300" b="1" kern="1200" smtClean="0">
              <a:effectLst/>
            </a:rPr>
            <a:t>физические качества</a:t>
          </a:r>
          <a:endParaRPr kumimoji="0" lang="ru-RU" altLang="ru-RU" sz="1300" b="1" i="0" u="none" strike="noStrike" kern="1200" cap="none" normalizeH="0" baseline="0" dirty="0" smtClean="0">
            <a:ln/>
            <a:effectLst/>
            <a:latin typeface="Arial" charset="0"/>
            <a:cs typeface="Arial" charset="0"/>
          </a:endParaRPr>
        </a:p>
      </dsp:txBody>
      <dsp:txXfrm>
        <a:off x="3694525" y="1438759"/>
        <a:ext cx="1526348" cy="763174"/>
      </dsp:txXfrm>
    </dsp:sp>
    <dsp:sp modelId="{C084A6AF-A151-4829-85D0-5E6465005981}">
      <dsp:nvSpPr>
        <dsp:cNvPr id="0" name=""/>
        <dsp:cNvSpPr/>
      </dsp:nvSpPr>
      <dsp:spPr>
        <a:xfrm>
          <a:off x="761" y="2522466"/>
          <a:ext cx="1526348" cy="7631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ru-RU" sz="1300" kern="1200" smtClean="0"/>
            <a:t>силовые</a:t>
          </a:r>
          <a:endParaRPr kumimoji="0" lang="ru-RU" altLang="ru-RU" sz="1300" b="1" i="0" u="none" strike="noStrike" kern="1200" cap="none" normalizeH="0" baseline="0" dirty="0" smtClean="0">
            <a:ln/>
            <a:effectLst/>
            <a:latin typeface="Arial" charset="0"/>
            <a:cs typeface="Arial" charset="0"/>
          </a:endParaRPr>
        </a:p>
      </dsp:txBody>
      <dsp:txXfrm>
        <a:off x="761" y="2522466"/>
        <a:ext cx="1526348" cy="763174"/>
      </dsp:txXfrm>
    </dsp:sp>
    <dsp:sp modelId="{321F9524-DC5A-4E0D-AAA5-004C058EF466}">
      <dsp:nvSpPr>
        <dsp:cNvPr id="0" name=""/>
        <dsp:cNvSpPr/>
      </dsp:nvSpPr>
      <dsp:spPr>
        <a:xfrm>
          <a:off x="1847643" y="2522466"/>
          <a:ext cx="1526348" cy="7631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ru-RU" sz="1300" kern="1200" smtClean="0"/>
            <a:t>скоростные</a:t>
          </a:r>
          <a:endParaRPr kumimoji="0" lang="ru-RU" altLang="ru-RU" sz="1300" b="1" i="0" u="none" strike="noStrike" kern="1200" cap="none" normalizeH="0" baseline="0" dirty="0" smtClean="0">
            <a:ln/>
            <a:effectLst/>
            <a:latin typeface="Arial" charset="0"/>
            <a:cs typeface="Arial" charset="0"/>
          </a:endParaRPr>
        </a:p>
      </dsp:txBody>
      <dsp:txXfrm>
        <a:off x="1847643" y="2522466"/>
        <a:ext cx="1526348" cy="763174"/>
      </dsp:txXfrm>
    </dsp:sp>
    <dsp:sp modelId="{890937F2-0AD7-41AF-87CB-F0FDF9353D21}">
      <dsp:nvSpPr>
        <dsp:cNvPr id="0" name=""/>
        <dsp:cNvSpPr/>
      </dsp:nvSpPr>
      <dsp:spPr>
        <a:xfrm>
          <a:off x="3694525" y="2522466"/>
          <a:ext cx="1526348" cy="7631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sz="1300" kern="1200" smtClean="0"/>
            <a:t>скоростно-силовые</a:t>
          </a:r>
          <a:endParaRPr kumimoji="0" lang="ru-RU" altLang="ru-RU" sz="1300" b="1" i="0" u="none" strike="noStrike" kern="1200" cap="none" normalizeH="0" baseline="0" dirty="0" smtClean="0">
            <a:ln/>
            <a:effectLst/>
            <a:latin typeface="Arial" charset="0"/>
            <a:cs typeface="Arial" charset="0"/>
          </a:endParaRPr>
        </a:p>
      </dsp:txBody>
      <dsp:txXfrm>
        <a:off x="3694525" y="2522466"/>
        <a:ext cx="1526348" cy="763174"/>
      </dsp:txXfrm>
    </dsp:sp>
    <dsp:sp modelId="{A9FD57D9-70CC-4B36-BEDA-190014960E21}">
      <dsp:nvSpPr>
        <dsp:cNvPr id="0" name=""/>
        <dsp:cNvSpPr/>
      </dsp:nvSpPr>
      <dsp:spPr>
        <a:xfrm>
          <a:off x="5541407" y="2522466"/>
          <a:ext cx="1526348" cy="7631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sz="1300" kern="1200" smtClean="0"/>
            <a:t>двигательно-координационные</a:t>
          </a:r>
          <a:endParaRPr kumimoji="0" lang="ru-RU" altLang="ru-RU" sz="1300" b="1" i="0" u="none" strike="noStrike" kern="1200" cap="none" normalizeH="0" baseline="0" dirty="0" smtClean="0">
            <a:ln/>
            <a:effectLst/>
            <a:latin typeface="Arial" charset="0"/>
            <a:cs typeface="Arial" charset="0"/>
          </a:endParaRPr>
        </a:p>
      </dsp:txBody>
      <dsp:txXfrm>
        <a:off x="5541407" y="2522466"/>
        <a:ext cx="1526348" cy="763174"/>
      </dsp:txXfrm>
    </dsp:sp>
    <dsp:sp modelId="{D600B683-FD9C-4112-A528-EA23640256F3}">
      <dsp:nvSpPr>
        <dsp:cNvPr id="0" name=""/>
        <dsp:cNvSpPr/>
      </dsp:nvSpPr>
      <dsp:spPr>
        <a:xfrm>
          <a:off x="7388289" y="2522466"/>
          <a:ext cx="1526348" cy="7631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sz="1300" kern="1200" dirty="0" smtClean="0"/>
            <a:t>выносливость</a:t>
          </a:r>
          <a:endParaRPr kumimoji="0" lang="ru-RU" altLang="ru-RU" sz="1300" b="1" i="0" u="none" strike="noStrike" kern="1200" cap="none" normalizeH="0" baseline="0" dirty="0" smtClean="0">
            <a:ln/>
            <a:effectLst/>
            <a:latin typeface="Arial" charset="0"/>
            <a:cs typeface="Arial" charset="0"/>
          </a:endParaRPr>
        </a:p>
      </dsp:txBody>
      <dsp:txXfrm>
        <a:off x="7388289" y="2522466"/>
        <a:ext cx="1526348" cy="7631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C454A-81AA-456B-83D6-B304D0728E68}">
      <dsp:nvSpPr>
        <dsp:cNvPr id="0" name=""/>
        <dsp:cNvSpPr/>
      </dsp:nvSpPr>
      <dsp:spPr>
        <a:xfrm>
          <a:off x="2449324" y="2476602"/>
          <a:ext cx="1206692" cy="2419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03346" y="0"/>
              </a:lnTo>
              <a:lnTo>
                <a:pt x="603346" y="2419805"/>
              </a:lnTo>
              <a:lnTo>
                <a:pt x="1206692" y="2419805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2985070" y="3618905"/>
        <a:ext cx="135199" cy="135199"/>
      </dsp:txXfrm>
    </dsp:sp>
    <dsp:sp modelId="{47FAB820-F327-462F-AA51-9BD7C05982A4}">
      <dsp:nvSpPr>
        <dsp:cNvPr id="0" name=""/>
        <dsp:cNvSpPr/>
      </dsp:nvSpPr>
      <dsp:spPr>
        <a:xfrm>
          <a:off x="2449324" y="2476602"/>
          <a:ext cx="1206692" cy="15231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03346" y="0"/>
              </a:lnTo>
              <a:lnTo>
                <a:pt x="603346" y="1523158"/>
              </a:lnTo>
              <a:lnTo>
                <a:pt x="1206692" y="1523158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3004089" y="3189601"/>
        <a:ext cx="97161" cy="97161"/>
      </dsp:txXfrm>
    </dsp:sp>
    <dsp:sp modelId="{B65DBC16-A932-48C3-8194-298B56FDF1F3}">
      <dsp:nvSpPr>
        <dsp:cNvPr id="0" name=""/>
        <dsp:cNvSpPr/>
      </dsp:nvSpPr>
      <dsp:spPr>
        <a:xfrm>
          <a:off x="2449324" y="2476602"/>
          <a:ext cx="1206692" cy="626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03346" y="0"/>
              </a:lnTo>
              <a:lnTo>
                <a:pt x="603346" y="626512"/>
              </a:lnTo>
              <a:lnTo>
                <a:pt x="1206692" y="626512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018679" y="2755867"/>
        <a:ext cx="67982" cy="67982"/>
      </dsp:txXfrm>
    </dsp:sp>
    <dsp:sp modelId="{CC12F701-1B1E-4540-BBEB-01817362CA5F}">
      <dsp:nvSpPr>
        <dsp:cNvPr id="0" name=""/>
        <dsp:cNvSpPr/>
      </dsp:nvSpPr>
      <dsp:spPr>
        <a:xfrm>
          <a:off x="2449324" y="2206468"/>
          <a:ext cx="1206692" cy="270133"/>
        </a:xfrm>
        <a:custGeom>
          <a:avLst/>
          <a:gdLst/>
          <a:ahLst/>
          <a:cxnLst/>
          <a:rect l="0" t="0" r="0" b="0"/>
          <a:pathLst>
            <a:path>
              <a:moveTo>
                <a:pt x="0" y="270133"/>
              </a:moveTo>
              <a:lnTo>
                <a:pt x="603346" y="270133"/>
              </a:lnTo>
              <a:lnTo>
                <a:pt x="603346" y="0"/>
              </a:lnTo>
              <a:lnTo>
                <a:pt x="1206692" y="0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021756" y="2310621"/>
        <a:ext cx="61827" cy="61827"/>
      </dsp:txXfrm>
    </dsp:sp>
    <dsp:sp modelId="{F555DA02-4B63-41F5-8E2B-DF6D959E897B}">
      <dsp:nvSpPr>
        <dsp:cNvPr id="0" name=""/>
        <dsp:cNvSpPr/>
      </dsp:nvSpPr>
      <dsp:spPr>
        <a:xfrm>
          <a:off x="2449324" y="1325853"/>
          <a:ext cx="1206692" cy="1150748"/>
        </a:xfrm>
        <a:custGeom>
          <a:avLst/>
          <a:gdLst/>
          <a:ahLst/>
          <a:cxnLst/>
          <a:rect l="0" t="0" r="0" b="0"/>
          <a:pathLst>
            <a:path>
              <a:moveTo>
                <a:pt x="0" y="1150748"/>
              </a:moveTo>
              <a:lnTo>
                <a:pt x="603346" y="1150748"/>
              </a:lnTo>
              <a:lnTo>
                <a:pt x="603346" y="0"/>
              </a:lnTo>
              <a:lnTo>
                <a:pt x="1206692" y="0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010984" y="1859542"/>
        <a:ext cx="83371" cy="83371"/>
      </dsp:txXfrm>
    </dsp:sp>
    <dsp:sp modelId="{38459B5F-60AF-428D-9445-544F42AF380B}">
      <dsp:nvSpPr>
        <dsp:cNvPr id="0" name=""/>
        <dsp:cNvSpPr/>
      </dsp:nvSpPr>
      <dsp:spPr>
        <a:xfrm>
          <a:off x="2449324" y="403316"/>
          <a:ext cx="1206692" cy="2073286"/>
        </a:xfrm>
        <a:custGeom>
          <a:avLst/>
          <a:gdLst/>
          <a:ahLst/>
          <a:cxnLst/>
          <a:rect l="0" t="0" r="0" b="0"/>
          <a:pathLst>
            <a:path>
              <a:moveTo>
                <a:pt x="0" y="2073286"/>
              </a:moveTo>
              <a:lnTo>
                <a:pt x="603346" y="2073286"/>
              </a:lnTo>
              <a:lnTo>
                <a:pt x="603346" y="0"/>
              </a:lnTo>
              <a:lnTo>
                <a:pt x="1206692" y="0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2992698" y="1379987"/>
        <a:ext cx="119943" cy="119943"/>
      </dsp:txXfrm>
    </dsp:sp>
    <dsp:sp modelId="{88BD3514-71D9-412A-8D02-ED45756BCABC}">
      <dsp:nvSpPr>
        <dsp:cNvPr id="0" name=""/>
        <dsp:cNvSpPr/>
      </dsp:nvSpPr>
      <dsp:spPr>
        <a:xfrm>
          <a:off x="255697" y="1567539"/>
          <a:ext cx="2569127" cy="18181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Основные задачи, которые решают в процессе общефизической подготовки, включая и самостоятельные формы организации занятий это: </a:t>
          </a:r>
          <a:endParaRPr lang="ru-RU" sz="1500" kern="1200" dirty="0"/>
        </a:p>
      </dsp:txBody>
      <dsp:txXfrm>
        <a:off x="255697" y="1567539"/>
        <a:ext cx="2569127" cy="1818126"/>
      </dsp:txXfrm>
    </dsp:sp>
    <dsp:sp modelId="{24A43704-C461-468A-BA24-B54F0DA43126}">
      <dsp:nvSpPr>
        <dsp:cNvPr id="0" name=""/>
        <dsp:cNvSpPr/>
      </dsp:nvSpPr>
      <dsp:spPr>
        <a:xfrm>
          <a:off x="3656016" y="2733"/>
          <a:ext cx="3420736" cy="80116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повышение</a:t>
          </a:r>
          <a:r>
            <a:rPr lang="ru-RU" sz="1050" kern="1200" dirty="0" smtClean="0"/>
            <a:t> функциональных возможностей основных жизненно важных систем организм</a:t>
          </a:r>
          <a:r>
            <a:rPr lang="ru-RU" sz="1050" u="sng" kern="1200" dirty="0" smtClean="0"/>
            <a:t> </a:t>
          </a:r>
          <a:r>
            <a:rPr lang="ru-RU" sz="1050" kern="1200" dirty="0" smtClean="0"/>
            <a:t>а дыхания, кровообращения, энергообеспечения</a:t>
          </a:r>
          <a:endParaRPr lang="ru-RU" sz="1050" kern="1200" dirty="0"/>
        </a:p>
      </dsp:txBody>
      <dsp:txXfrm>
        <a:off x="3656016" y="2733"/>
        <a:ext cx="3420736" cy="801164"/>
      </dsp:txXfrm>
    </dsp:sp>
    <dsp:sp modelId="{88438AF7-F166-4083-9B29-640CBAC90170}">
      <dsp:nvSpPr>
        <dsp:cNvPr id="0" name=""/>
        <dsp:cNvSpPr/>
      </dsp:nvSpPr>
      <dsp:spPr>
        <a:xfrm>
          <a:off x="3656016" y="983227"/>
          <a:ext cx="3432688" cy="68525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/>
            <a:t>повышение уровня развития основных физических качеств (с</a:t>
          </a:r>
          <a:r>
            <a:rPr lang="ru-RU" sz="1050" u="sng" kern="1200" dirty="0" smtClean="0"/>
            <a:t> </a:t>
          </a:r>
          <a:r>
            <a:rPr lang="ru-RU" sz="1050" kern="1200" dirty="0" smtClean="0"/>
            <a:t>ила, быстрота, выносливость, гибкость, ловкость-координация повышение адаптивных (</a:t>
          </a:r>
          <a:r>
            <a:rPr lang="ru-RU" sz="1050" u="sng" kern="1200" dirty="0" smtClean="0"/>
            <a:t> </a:t>
          </a:r>
          <a:r>
            <a:rPr lang="ru-RU" sz="1050" kern="1200" dirty="0" smtClean="0"/>
            <a:t>приспособительных</a:t>
          </a:r>
          <a:r>
            <a:rPr lang="ru-RU" sz="900" kern="1200" dirty="0" smtClean="0"/>
            <a:t>)</a:t>
          </a:r>
          <a:endParaRPr lang="ru-RU" sz="900" kern="1200" dirty="0"/>
        </a:p>
      </dsp:txBody>
      <dsp:txXfrm>
        <a:off x="3656016" y="983227"/>
        <a:ext cx="3432688" cy="685253"/>
      </dsp:txXfrm>
    </dsp:sp>
    <dsp:sp modelId="{15DD3E73-D042-452C-B74E-39829A084A90}">
      <dsp:nvSpPr>
        <dsp:cNvPr id="0" name=""/>
        <dsp:cNvSpPr/>
      </dsp:nvSpPr>
      <dsp:spPr>
        <a:xfrm>
          <a:off x="3656016" y="1847809"/>
          <a:ext cx="3420736" cy="7173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/>
            <a:t>улучшение свойств организма к социально-экологическим и климатическим условиям среды жизнеобитания человека</a:t>
          </a:r>
          <a:endParaRPr lang="ru-RU" sz="1050" kern="1200" dirty="0"/>
        </a:p>
      </dsp:txBody>
      <dsp:txXfrm>
        <a:off x="3656016" y="1847809"/>
        <a:ext cx="3420736" cy="717317"/>
      </dsp:txXfrm>
    </dsp:sp>
    <dsp:sp modelId="{B122767A-D8D5-4ECF-86FB-704876838BC2}">
      <dsp:nvSpPr>
        <dsp:cNvPr id="0" name=""/>
        <dsp:cNvSpPr/>
      </dsp:nvSpPr>
      <dsp:spPr>
        <a:xfrm>
          <a:off x="3656016" y="2744456"/>
          <a:ext cx="3432688" cy="7173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/>
            <a:t>повышение защитных функций организма, устойчивости к заболеваниям психическим напряжениям и стрессам</a:t>
          </a:r>
          <a:endParaRPr lang="ru-RU" sz="1050" kern="1200" dirty="0"/>
        </a:p>
      </dsp:txBody>
      <dsp:txXfrm>
        <a:off x="3656016" y="2744456"/>
        <a:ext cx="3432688" cy="717317"/>
      </dsp:txXfrm>
    </dsp:sp>
    <dsp:sp modelId="{996849CB-4BD4-4D07-8002-D23A73A318F3}">
      <dsp:nvSpPr>
        <dsp:cNvPr id="0" name=""/>
        <dsp:cNvSpPr/>
      </dsp:nvSpPr>
      <dsp:spPr>
        <a:xfrm>
          <a:off x="3656016" y="3641102"/>
          <a:ext cx="3420736" cy="7173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/>
            <a:t>обеспечение функциональной готовности человека к профессионально-прикладной физической подготовке, включающей в себя освоение новых форм движений и видов профессиональной деятельности</a:t>
          </a:r>
          <a:endParaRPr lang="ru-RU" sz="1050" kern="1200" dirty="0"/>
        </a:p>
      </dsp:txBody>
      <dsp:txXfrm>
        <a:off x="3656016" y="3641102"/>
        <a:ext cx="3420736" cy="717317"/>
      </dsp:txXfrm>
    </dsp:sp>
    <dsp:sp modelId="{A89862AE-BEDB-4473-B186-8A46120CE2BC}">
      <dsp:nvSpPr>
        <dsp:cNvPr id="0" name=""/>
        <dsp:cNvSpPr/>
      </dsp:nvSpPr>
      <dsp:spPr>
        <a:xfrm>
          <a:off x="3656016" y="4537749"/>
          <a:ext cx="3434852" cy="7173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повышение профессионально заданного уровня специальной работоспособности</a:t>
          </a:r>
          <a:endParaRPr lang="ru-RU" sz="1400" kern="1200" dirty="0"/>
        </a:p>
      </dsp:txBody>
      <dsp:txXfrm>
        <a:off x="3656016" y="4537749"/>
        <a:ext cx="3434852" cy="7173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44A777-AAC0-4CBD-89AE-2C760AC6FE4F}">
      <dsp:nvSpPr>
        <dsp:cNvPr id="0" name=""/>
        <dsp:cNvSpPr/>
      </dsp:nvSpPr>
      <dsp:spPr>
        <a:xfrm>
          <a:off x="4419600" y="3124200"/>
          <a:ext cx="3126899" cy="5426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342"/>
              </a:lnTo>
              <a:lnTo>
                <a:pt x="3126899" y="271342"/>
              </a:lnTo>
              <a:lnTo>
                <a:pt x="3126899" y="542685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2A21F4-76DB-4169-86F6-42C64AA7AF9E}">
      <dsp:nvSpPr>
        <dsp:cNvPr id="0" name=""/>
        <dsp:cNvSpPr/>
      </dsp:nvSpPr>
      <dsp:spPr>
        <a:xfrm>
          <a:off x="4373879" y="3124200"/>
          <a:ext cx="91440" cy="5426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2685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BF8D7-E685-4AEB-9A1E-8CB6E09CA239}">
      <dsp:nvSpPr>
        <dsp:cNvPr id="0" name=""/>
        <dsp:cNvSpPr/>
      </dsp:nvSpPr>
      <dsp:spPr>
        <a:xfrm>
          <a:off x="1292700" y="3124200"/>
          <a:ext cx="3126899" cy="542685"/>
        </a:xfrm>
        <a:custGeom>
          <a:avLst/>
          <a:gdLst/>
          <a:ahLst/>
          <a:cxnLst/>
          <a:rect l="0" t="0" r="0" b="0"/>
          <a:pathLst>
            <a:path>
              <a:moveTo>
                <a:pt x="3126899" y="0"/>
              </a:moveTo>
              <a:lnTo>
                <a:pt x="3126899" y="271342"/>
              </a:lnTo>
              <a:lnTo>
                <a:pt x="0" y="271342"/>
              </a:lnTo>
              <a:lnTo>
                <a:pt x="0" y="542685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111205-F596-49AA-ACA8-9B62870E1584}">
      <dsp:nvSpPr>
        <dsp:cNvPr id="0" name=""/>
        <dsp:cNvSpPr/>
      </dsp:nvSpPr>
      <dsp:spPr>
        <a:xfrm>
          <a:off x="2133603" y="1014770"/>
          <a:ext cx="4571992" cy="21094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 общефизической подготовке очень важно планирование основных элементов организации тренировочного процесса, Планирование включает в себя:</a:t>
          </a:r>
          <a:endParaRPr lang="ru-RU" sz="1800" kern="1200" dirty="0"/>
        </a:p>
      </dsp:txBody>
      <dsp:txXfrm>
        <a:off x="2133603" y="1014770"/>
        <a:ext cx="4571992" cy="2109429"/>
      </dsp:txXfrm>
    </dsp:sp>
    <dsp:sp modelId="{235D2722-B294-457F-8CA6-88886A4B2862}">
      <dsp:nvSpPr>
        <dsp:cNvPr id="0" name=""/>
        <dsp:cNvSpPr/>
      </dsp:nvSpPr>
      <dsp:spPr>
        <a:xfrm>
          <a:off x="593" y="3666885"/>
          <a:ext cx="2584214" cy="129210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выбор физических упражнений по признакам их воздействия на функциональную активность органов и систем организма</a:t>
          </a:r>
          <a:endParaRPr lang="ru-RU" sz="1400" kern="1200" dirty="0"/>
        </a:p>
      </dsp:txBody>
      <dsp:txXfrm>
        <a:off x="593" y="3666885"/>
        <a:ext cx="2584214" cy="1292107"/>
      </dsp:txXfrm>
    </dsp:sp>
    <dsp:sp modelId="{092068F5-9F26-4478-8AE6-68B7601315FD}">
      <dsp:nvSpPr>
        <dsp:cNvPr id="0" name=""/>
        <dsp:cNvSpPr/>
      </dsp:nvSpPr>
      <dsp:spPr>
        <a:xfrm>
          <a:off x="3127492" y="3666885"/>
          <a:ext cx="2584214" cy="129210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выбор величины нагрузки, ее объема и продолжительности как в от</a:t>
          </a:r>
          <a:r>
            <a:rPr lang="ru-RU" sz="1400" u="sng" kern="1200" dirty="0" smtClean="0"/>
            <a:t> </a:t>
          </a:r>
          <a:r>
            <a:rPr lang="ru-RU" sz="1400" kern="1200" dirty="0" smtClean="0"/>
            <a:t>дельно взятом занятии, так и в системе занятий</a:t>
          </a:r>
          <a:endParaRPr lang="ru-RU" sz="1400" kern="1200" dirty="0"/>
        </a:p>
      </dsp:txBody>
      <dsp:txXfrm>
        <a:off x="3127492" y="3666885"/>
        <a:ext cx="2584214" cy="1292107"/>
      </dsp:txXfrm>
    </dsp:sp>
    <dsp:sp modelId="{CA5F2CD2-35CB-4AD9-97AC-3B3A6BC57A65}">
      <dsp:nvSpPr>
        <dsp:cNvPr id="0" name=""/>
        <dsp:cNvSpPr/>
      </dsp:nvSpPr>
      <dsp:spPr>
        <a:xfrm>
          <a:off x="6254392" y="3666885"/>
          <a:ext cx="2584214" cy="129210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планирование каждого занятия и системы занятий на недельный, месячный, полугодовой и годовой период</a:t>
          </a:r>
          <a:endParaRPr lang="ru-RU" sz="1400" kern="1200" dirty="0"/>
        </a:p>
      </dsp:txBody>
      <dsp:txXfrm>
        <a:off x="6254392" y="3666885"/>
        <a:ext cx="2584214" cy="12921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3A4028-0F77-4577-883C-8C29C5D3DA02}">
      <dsp:nvSpPr>
        <dsp:cNvPr id="0" name=""/>
        <dsp:cNvSpPr/>
      </dsp:nvSpPr>
      <dsp:spPr>
        <a:xfrm>
          <a:off x="0" y="0"/>
          <a:ext cx="9067800" cy="198882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kern="1200" dirty="0" smtClean="0"/>
            <a:t>организация учебно-тренировочного процесса борцов</a:t>
          </a:r>
          <a:endParaRPr lang="ru-RU" sz="4300" kern="1200" dirty="0"/>
        </a:p>
      </dsp:txBody>
      <dsp:txXfrm>
        <a:off x="0" y="0"/>
        <a:ext cx="9067800" cy="1988820"/>
      </dsp:txXfrm>
    </dsp:sp>
    <dsp:sp modelId="{B86BEAE9-A82E-4050-B445-F5B52DE92931}">
      <dsp:nvSpPr>
        <dsp:cNvPr id="0" name=""/>
        <dsp:cNvSpPr/>
      </dsp:nvSpPr>
      <dsp:spPr>
        <a:xfrm>
          <a:off x="0" y="1988820"/>
          <a:ext cx="1133474" cy="41765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рационально строить тренировочное занятие в зависимости от его задач и условий тренировки</a:t>
          </a:r>
          <a:endParaRPr lang="ru-RU" sz="1200" kern="1200" dirty="0"/>
        </a:p>
      </dsp:txBody>
      <dsp:txXfrm>
        <a:off x="0" y="1988820"/>
        <a:ext cx="1133474" cy="4176522"/>
      </dsp:txXfrm>
    </dsp:sp>
    <dsp:sp modelId="{2CD4B2ED-5718-497E-8B31-E4A1BA609E92}">
      <dsp:nvSpPr>
        <dsp:cNvPr id="0" name=""/>
        <dsp:cNvSpPr/>
      </dsp:nvSpPr>
      <dsp:spPr>
        <a:xfrm>
          <a:off x="1133475" y="1988820"/>
          <a:ext cx="1133474" cy="41765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планировать нагрузку юным спортсменам в соответствии с уровнем физической и двигательной подготовленности</a:t>
          </a:r>
          <a:endParaRPr lang="ru-RU" sz="1200" kern="1200" dirty="0"/>
        </a:p>
      </dsp:txBody>
      <dsp:txXfrm>
        <a:off x="1133475" y="1988820"/>
        <a:ext cx="1133474" cy="4176522"/>
      </dsp:txXfrm>
    </dsp:sp>
    <dsp:sp modelId="{715E4EFE-E6E8-4F9E-89C4-7BAB95B827AC}">
      <dsp:nvSpPr>
        <dsp:cNvPr id="0" name=""/>
        <dsp:cNvSpPr/>
      </dsp:nvSpPr>
      <dsp:spPr>
        <a:xfrm>
          <a:off x="2266950" y="1988820"/>
          <a:ext cx="1133474" cy="41765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учитывать уровень мобилизации чувств, мышления и воли юных спортсменов в становлении сознательного отношения к учебно-тренировочному процессу</a:t>
          </a:r>
          <a:endParaRPr lang="ru-RU" sz="1200" kern="1200" dirty="0"/>
        </a:p>
      </dsp:txBody>
      <dsp:txXfrm>
        <a:off x="2266950" y="1988820"/>
        <a:ext cx="1133474" cy="4176522"/>
      </dsp:txXfrm>
    </dsp:sp>
    <dsp:sp modelId="{638B1FD2-A336-4A0B-960C-23C2692D080A}">
      <dsp:nvSpPr>
        <dsp:cNvPr id="0" name=""/>
        <dsp:cNvSpPr/>
      </dsp:nvSpPr>
      <dsp:spPr>
        <a:xfrm>
          <a:off x="3400425" y="1988820"/>
          <a:ext cx="1133474" cy="41765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активизировать деятельность спортсменов по ходу решения задач тренировки, повышать эмоциональность занятия, вводя подвижные и спортивные игры, эстафеты</a:t>
          </a:r>
          <a:endParaRPr lang="ru-RU" sz="1200" kern="1200" dirty="0"/>
        </a:p>
      </dsp:txBody>
      <dsp:txXfrm>
        <a:off x="3400425" y="1988820"/>
        <a:ext cx="1133474" cy="4176522"/>
      </dsp:txXfrm>
    </dsp:sp>
    <dsp:sp modelId="{5E6F2FFE-FE9F-44E2-B2C1-81939B2C1FCE}">
      <dsp:nvSpPr>
        <dsp:cNvPr id="0" name=""/>
        <dsp:cNvSpPr/>
      </dsp:nvSpPr>
      <dsp:spPr>
        <a:xfrm>
          <a:off x="4533900" y="1988820"/>
          <a:ext cx="1133474" cy="41765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в подготовке юных борцов основное внимание уделять расширению арсенала технических действий, совершенствованию связок и комбинаций</a:t>
          </a:r>
          <a:endParaRPr lang="ru-RU" sz="1200" kern="1200" dirty="0"/>
        </a:p>
      </dsp:txBody>
      <dsp:txXfrm>
        <a:off x="4533900" y="1988820"/>
        <a:ext cx="1133474" cy="4176522"/>
      </dsp:txXfrm>
    </dsp:sp>
    <dsp:sp modelId="{1FF9C501-1E75-4274-8EB8-AAF78BD9D3F7}">
      <dsp:nvSpPr>
        <dsp:cNvPr id="0" name=""/>
        <dsp:cNvSpPr/>
      </dsp:nvSpPr>
      <dsp:spPr>
        <a:xfrm>
          <a:off x="5667375" y="1988820"/>
          <a:ext cx="1133474" cy="41765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строить отношения со спортсменами на принципе взаимоуважения и взаимопонимания</a:t>
          </a:r>
          <a:endParaRPr lang="ru-RU" sz="1200" kern="1200" dirty="0"/>
        </a:p>
      </dsp:txBody>
      <dsp:txXfrm>
        <a:off x="5667375" y="1988820"/>
        <a:ext cx="1133474" cy="4176522"/>
      </dsp:txXfrm>
    </dsp:sp>
    <dsp:sp modelId="{8AD35593-87DB-412E-8EB8-0B5F377B39C9}">
      <dsp:nvSpPr>
        <dsp:cNvPr id="0" name=""/>
        <dsp:cNvSpPr/>
      </dsp:nvSpPr>
      <dsp:spPr>
        <a:xfrm>
          <a:off x="6800850" y="1988820"/>
          <a:ext cx="1133474" cy="41765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педагогически оправдано использовать комплекс дисциплинарных воздействий, пресекать нарушение дисциплины</a:t>
          </a:r>
          <a:endParaRPr lang="ru-RU" sz="1200" kern="1200" dirty="0"/>
        </a:p>
      </dsp:txBody>
      <dsp:txXfrm>
        <a:off x="6800850" y="1988820"/>
        <a:ext cx="1133474" cy="4176522"/>
      </dsp:txXfrm>
    </dsp:sp>
    <dsp:sp modelId="{38EF0406-4AE3-4FFF-89C5-495F2AE4389F}">
      <dsp:nvSpPr>
        <dsp:cNvPr id="0" name=""/>
        <dsp:cNvSpPr/>
      </dsp:nvSpPr>
      <dsp:spPr>
        <a:xfrm>
          <a:off x="7934324" y="1988820"/>
          <a:ext cx="1133474" cy="41765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корректировать деятельность в зависимости от успешности учебно-тренировочного процесса</a:t>
          </a:r>
          <a:endParaRPr lang="ru-RU" sz="1200" kern="1200" dirty="0"/>
        </a:p>
      </dsp:txBody>
      <dsp:txXfrm>
        <a:off x="7934324" y="1988820"/>
        <a:ext cx="1133474" cy="4176522"/>
      </dsp:txXfrm>
    </dsp:sp>
    <dsp:sp modelId="{7AEC9B53-24CB-43CB-99CF-2CDA4E04CE56}">
      <dsp:nvSpPr>
        <dsp:cNvPr id="0" name=""/>
        <dsp:cNvSpPr/>
      </dsp:nvSpPr>
      <dsp:spPr>
        <a:xfrm>
          <a:off x="0" y="6165342"/>
          <a:ext cx="9067800" cy="46405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D2C17B8-52D2-4652-AAD6-EE1D95C6D0AD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1426F3A-A650-460D-8724-A47BD86DA5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000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34F5ED9-1806-4145-9A15-FD42AF8043C6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6BAAD96-09AA-4AE0-BB1F-72925C7F8C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1528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AAD96-09AA-4AE0-BB1F-72925C7F8C6B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170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BE1B008-25CC-41CE-ADB7-CDD93D3A1F7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5783C6-1D8A-4631-844E-85BFC4BE22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FCBDB5-492C-405D-860B-FFE5E4D4179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E8A5F-5C6B-4E66-B8A1-7DCBD07C8C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DF38A6-0099-4D7E-88A7-9DDE98EB83A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9FCF7-EE80-4EF7-B864-B454C7B106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504628-E107-4ACE-A83E-8E39F7DE4B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171B66-09B1-4B5F-86E2-F8C66BA353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0CA188-E270-4ACA-996F-878A4430C40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7C8C5-11F0-493C-8C87-6DB020265B1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111953-DF80-4C88-94CD-B2BA6B085F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6051593D-47CB-4E9B-A7E1-81B35437EF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ransition spd="slow">
    <p:zoom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#_Toc40295210"/><Relationship Id="rId13" Type="http://schemas.openxmlformats.org/officeDocument/2006/relationships/hyperlink" Target="#_Toc40295215"/><Relationship Id="rId3" Type="http://schemas.openxmlformats.org/officeDocument/2006/relationships/hyperlink" Target="#_Toc40295205"/><Relationship Id="rId7" Type="http://schemas.openxmlformats.org/officeDocument/2006/relationships/hyperlink" Target="#_Toc40295209"/><Relationship Id="rId12" Type="http://schemas.openxmlformats.org/officeDocument/2006/relationships/hyperlink" Target="#_Toc40295214"/><Relationship Id="rId2" Type="http://schemas.openxmlformats.org/officeDocument/2006/relationships/hyperlink" Target="#_Toc40295204"/><Relationship Id="rId1" Type="http://schemas.openxmlformats.org/officeDocument/2006/relationships/slideLayout" Target="../slideLayouts/slideLayout2.xml"/><Relationship Id="rId6" Type="http://schemas.openxmlformats.org/officeDocument/2006/relationships/hyperlink" Target="#_Toc40295208"/><Relationship Id="rId11" Type="http://schemas.openxmlformats.org/officeDocument/2006/relationships/hyperlink" Target="#_Toc40295213"/><Relationship Id="rId5" Type="http://schemas.openxmlformats.org/officeDocument/2006/relationships/hyperlink" Target="#_Toc40295207"/><Relationship Id="rId15" Type="http://schemas.openxmlformats.org/officeDocument/2006/relationships/hyperlink" Target="#_Toc40295217"/><Relationship Id="rId10" Type="http://schemas.openxmlformats.org/officeDocument/2006/relationships/hyperlink" Target="#_Toc40295212"/><Relationship Id="rId4" Type="http://schemas.openxmlformats.org/officeDocument/2006/relationships/hyperlink" Target="#_Toc40295206"/><Relationship Id="rId9" Type="http://schemas.openxmlformats.org/officeDocument/2006/relationships/hyperlink" Target="#_Toc40295211"/><Relationship Id="rId14" Type="http://schemas.openxmlformats.org/officeDocument/2006/relationships/hyperlink" Target="#_Toc40295216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380999"/>
            <a:ext cx="8915400" cy="2057400"/>
          </a:xfrm>
          <a:extLst/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1"/>
                </a:solidFill>
                <a:effectLst/>
              </a:rPr>
              <a:t>ГБП ОУ «Калязинский колледж»</a:t>
            </a:r>
            <a:r>
              <a:rPr lang="ru-RU" sz="2800" dirty="0">
                <a:solidFill>
                  <a:schemeClr val="tx1"/>
                </a:solidFill>
                <a:effectLst/>
              </a:rPr>
              <a:t/>
            </a:r>
            <a:br>
              <a:rPr lang="ru-RU" sz="2800" dirty="0">
                <a:solidFill>
                  <a:schemeClr val="tx1"/>
                </a:solidFill>
                <a:effectLst/>
              </a:rPr>
            </a:br>
            <a:r>
              <a:rPr lang="ru-RU" sz="2800" i="1" dirty="0">
                <a:effectLst/>
              </a:rPr>
              <a:t>49.02.01 Физическая культура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800" dirty="0" smtClean="0">
                <a:solidFill>
                  <a:schemeClr val="tx1"/>
                </a:solidFill>
                <a:effectLst/>
              </a:rPr>
              <a:t>(очное обучение)</a:t>
            </a:r>
            <a:endParaRPr lang="ru-RU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752600"/>
            <a:ext cx="8382000" cy="4953000"/>
          </a:xfrm>
        </p:spPr>
        <p:txBody>
          <a:bodyPr>
            <a:normAutofit lnSpcReduction="10000"/>
          </a:bodyPr>
          <a:lstStyle/>
          <a:p>
            <a:pPr marR="0" algn="ctr" eaLnBrk="1" hangingPunct="1">
              <a:lnSpc>
                <a:spcPct val="90000"/>
              </a:lnSpc>
            </a:pPr>
            <a:endParaRPr lang="ru-RU" sz="2800" dirty="0" smtClean="0"/>
          </a:p>
          <a:p>
            <a:pPr marR="0" algn="ctr" eaLnBrk="1" hangingPunct="1">
              <a:lnSpc>
                <a:spcPct val="90000"/>
              </a:lnSpc>
            </a:pPr>
            <a:r>
              <a:rPr lang="ru-RU" sz="2800" dirty="0" smtClean="0"/>
              <a:t>Курсовая </a:t>
            </a:r>
            <a:r>
              <a:rPr lang="ru-RU" sz="2800" dirty="0" smtClean="0"/>
              <a:t>работа на тему:</a:t>
            </a:r>
          </a:p>
          <a:p>
            <a:pPr algn="ctr">
              <a:lnSpc>
                <a:spcPct val="90000"/>
              </a:lnSpc>
            </a:pPr>
            <a:r>
              <a:rPr lang="ru-RU" sz="2800" b="1" dirty="0" smtClean="0"/>
              <a:t>Воспитание </a:t>
            </a:r>
            <a:r>
              <a:rPr lang="ru-RU" sz="2800" b="1" dirty="0"/>
              <a:t>физических качеств обучающихся в спортивной борьбе</a:t>
            </a:r>
            <a:endParaRPr lang="ru-RU" sz="2800" dirty="0"/>
          </a:p>
          <a:p>
            <a:pPr marR="0" algn="ctr" eaLnBrk="1" hangingPunct="1">
              <a:lnSpc>
                <a:spcPct val="90000"/>
              </a:lnSpc>
            </a:pPr>
            <a:endParaRPr lang="ru-RU" sz="2800" b="1" dirty="0" smtClean="0">
              <a:solidFill>
                <a:srgbClr val="FFFF00"/>
              </a:solidFill>
            </a:endParaRPr>
          </a:p>
          <a:p>
            <a:pPr marR="0" eaLnBrk="1" hangingPunct="1">
              <a:lnSpc>
                <a:spcPct val="90000"/>
              </a:lnSpc>
            </a:pPr>
            <a:endParaRPr lang="ru-RU" sz="2800" dirty="0" smtClean="0"/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/>
              <a:t>Выполнил </a:t>
            </a:r>
            <a:r>
              <a:rPr lang="ru-RU" sz="2400" dirty="0" smtClean="0"/>
              <a:t>: </a:t>
            </a:r>
            <a:r>
              <a:rPr lang="ru-RU" sz="2400" dirty="0" smtClean="0"/>
              <a:t>студент </a:t>
            </a:r>
            <a:r>
              <a:rPr lang="ru-RU" dirty="0"/>
              <a:t>3</a:t>
            </a:r>
            <a:r>
              <a:rPr lang="ru-RU" sz="2400" dirty="0" smtClean="0"/>
              <a:t> </a:t>
            </a:r>
            <a:r>
              <a:rPr lang="ru-RU" sz="2400" dirty="0" smtClean="0"/>
              <a:t>курса 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Степанов Кирилл </a:t>
            </a:r>
            <a:r>
              <a:rPr lang="ru-RU" dirty="0" smtClean="0"/>
              <a:t>Николаевич</a:t>
            </a:r>
            <a:endParaRPr lang="ru-RU" sz="2400" dirty="0" smtClean="0"/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/>
              <a:t>Научный руководитель:  </a:t>
            </a:r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/>
              <a:t>Иванова </a:t>
            </a:r>
            <a:r>
              <a:rPr lang="ru-RU" sz="2400" dirty="0" smtClean="0"/>
              <a:t>Татьяна Алексеевна </a:t>
            </a:r>
            <a:endParaRPr lang="ru-RU" sz="2400" dirty="0" smtClean="0"/>
          </a:p>
          <a:p>
            <a:pPr marR="0" algn="ctr" eaLnBrk="1" hangingPunct="1">
              <a:lnSpc>
                <a:spcPct val="90000"/>
              </a:lnSpc>
            </a:pPr>
            <a:r>
              <a:rPr lang="ru-RU" sz="2400" dirty="0" smtClean="0"/>
              <a:t>Калязин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ru-RU" sz="2400" dirty="0" smtClean="0"/>
              <a:t>2020</a:t>
            </a:r>
            <a:endParaRPr lang="ru-RU" sz="2400" dirty="0" smtClean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76471068"/>
              </p:ext>
            </p:extLst>
          </p:nvPr>
        </p:nvGraphicFramePr>
        <p:xfrm>
          <a:off x="0" y="152400"/>
          <a:ext cx="8839200" cy="5973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7672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effectLst/>
              </a:rPr>
              <a:t>Из </a:t>
            </a:r>
            <a:r>
              <a:rPr lang="ru-RU" sz="2000" dirty="0" smtClean="0">
                <a:effectLst/>
              </a:rPr>
              <a:t>опыта </a:t>
            </a:r>
            <a:r>
              <a:rPr lang="ru-RU" sz="2000" dirty="0">
                <a:effectLst/>
              </a:rPr>
              <a:t>работы </a:t>
            </a:r>
            <a:r>
              <a:rPr lang="ru-RU" sz="2000" dirty="0" smtClean="0">
                <a:effectLst/>
              </a:rPr>
              <a:t>ведущего тренера </a:t>
            </a:r>
            <a:r>
              <a:rPr lang="ru-RU" sz="2000" dirty="0">
                <a:effectLst/>
              </a:rPr>
              <a:t>по борьбе </a:t>
            </a:r>
            <a:r>
              <a:rPr lang="ru-RU" sz="2000" dirty="0" smtClean="0">
                <a:effectLst/>
              </a:rPr>
              <a:t>детско-юношеской спортивной </a:t>
            </a:r>
            <a:r>
              <a:rPr lang="ru-RU" sz="2000" dirty="0">
                <a:effectLst/>
              </a:rPr>
              <a:t>школы </a:t>
            </a:r>
            <a:r>
              <a:rPr lang="ru-RU" sz="2000" dirty="0" err="1" smtClean="0">
                <a:effectLst/>
              </a:rPr>
              <a:t>г.Калязина</a:t>
            </a:r>
            <a:r>
              <a:rPr lang="ru-RU" sz="2000" dirty="0" smtClean="0">
                <a:effectLst/>
              </a:rPr>
              <a:t> </a:t>
            </a:r>
            <a:r>
              <a:rPr lang="ru-RU" sz="2000" dirty="0" err="1" smtClean="0">
                <a:effectLst/>
              </a:rPr>
              <a:t>Чилюшкина</a:t>
            </a:r>
            <a:r>
              <a:rPr lang="ru-RU" sz="2000" dirty="0" smtClean="0">
                <a:effectLst/>
              </a:rPr>
              <a:t> Дмитрия Сергеевича </a:t>
            </a:r>
            <a:endParaRPr lang="ru-RU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1" y="1600200"/>
            <a:ext cx="5403006" cy="5365485"/>
          </a:xfrm>
        </p:spPr>
      </p:pic>
    </p:spTree>
    <p:extLst>
      <p:ext uri="{BB962C8B-B14F-4D97-AF65-F5344CB8AC3E}">
        <p14:creationId xmlns:p14="http://schemas.microsoft.com/office/powerpoint/2010/main" val="884871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10600" cy="1752600"/>
          </a:xfrm>
        </p:spPr>
        <p:txBody>
          <a:bodyPr/>
          <a:lstStyle/>
          <a:p>
            <a:r>
              <a:rPr lang="ru-RU" sz="2000" dirty="0">
                <a:effectLst/>
              </a:rPr>
              <a:t>Дмитрий </a:t>
            </a:r>
            <a:r>
              <a:rPr lang="ru-RU" sz="2000" dirty="0" smtClean="0">
                <a:effectLst/>
              </a:rPr>
              <a:t>Сергеевич </a:t>
            </a:r>
            <a:r>
              <a:rPr lang="ru-RU" sz="2000" dirty="0">
                <a:effectLst/>
              </a:rPr>
              <a:t>поделился своими многолетними </a:t>
            </a:r>
            <a:r>
              <a:rPr lang="ru-RU" sz="2000" dirty="0" smtClean="0">
                <a:effectLst/>
              </a:rPr>
              <a:t>наблюдениями </a:t>
            </a:r>
            <a:r>
              <a:rPr lang="ru-RU" sz="2000" dirty="0">
                <a:effectLst/>
              </a:rPr>
              <a:t>обозначил, что </a:t>
            </a:r>
            <a:r>
              <a:rPr lang="ru-RU" sz="2000" dirty="0" smtClean="0">
                <a:effectLst/>
              </a:rPr>
              <a:t>нужно</a:t>
            </a:r>
            <a:r>
              <a:rPr lang="ru-RU" sz="2000" dirty="0">
                <a:effectLst/>
              </a:rPr>
              <a:t>, в первую очередь, </a:t>
            </a:r>
            <a:r>
              <a:rPr lang="ru-RU" sz="2000" dirty="0" smtClean="0">
                <a:effectLst/>
              </a:rPr>
              <a:t>учитывать </a:t>
            </a:r>
            <a:r>
              <a:rPr lang="ru-RU" sz="2000" dirty="0">
                <a:effectLst/>
              </a:rPr>
              <a:t>при </a:t>
            </a:r>
            <a:r>
              <a:rPr lang="ru-RU" sz="2000" dirty="0" smtClean="0">
                <a:effectLst/>
              </a:rPr>
              <a:t>тренировках</a:t>
            </a:r>
            <a:endParaRPr lang="ru-RU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554164"/>
            <a:ext cx="5257800" cy="5257800"/>
          </a:xfrm>
        </p:spPr>
      </p:pic>
    </p:spTree>
    <p:extLst>
      <p:ext uri="{BB962C8B-B14F-4D97-AF65-F5344CB8AC3E}">
        <p14:creationId xmlns:p14="http://schemas.microsoft.com/office/powerpoint/2010/main" val="636630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914160488"/>
              </p:ext>
            </p:extLst>
          </p:nvPr>
        </p:nvGraphicFramePr>
        <p:xfrm>
          <a:off x="76200" y="0"/>
          <a:ext cx="9067800" cy="66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8477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2133600"/>
            <a:ext cx="6934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Подводя итог работы хотелось бы отметить, что развитие физических качеств борцов не должно оставаться без внимания. Необходимо воспитать сильных, волевых спортсменов, так как именно эти качества всегда и во все времена отличали и будут отличать </a:t>
            </a:r>
            <a:r>
              <a:rPr lang="ru-RU" dirty="0" smtClean="0"/>
              <a:t>борцов.</a:t>
            </a:r>
            <a:endParaRPr lang="ru-RU" dirty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213300" y="533400"/>
            <a:ext cx="15358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Вывод: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079306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8266" y="2996952"/>
            <a:ext cx="8065734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Спасибо за внимание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pPr algn="ctr"/>
            <a:r>
              <a:rPr lang="ru-RU" sz="4000" b="1" smtClean="0"/>
              <a:t>Структура</a:t>
            </a:r>
          </a:p>
        </p:txBody>
      </p:sp>
      <p:sp>
        <p:nvSpPr>
          <p:cNvPr id="2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28600" y="1218174"/>
            <a:ext cx="84582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eaLnBrk="0" hangingPunct="0"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eaLnBrk="0" hangingPunct="0"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eaLnBrk="0" hangingPunct="0"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eaLnBrk="0" hangingPunct="0"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ВВЕДЕНИЕ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Глава1.Методикавоспитания физических качеств у обучающихся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1.1. Теоретико-практические основы развития физических качеств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1.1.1. Скоростные способности и основы методики их воспитания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1.1.2. Понятие о выносливости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1.1.3. Сила как физическое качество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1.1.4. Понятие ловкости, её в</a:t>
            </a: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 </a:t>
            </a: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иды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1.2. Контрольные упражнения (тесты) д</a:t>
            </a: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 </a:t>
            </a: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ля определения уровня развития физических качеств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Глава2.Воспитание физических качеств обучающихся с по</a:t>
            </a: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 </a:t>
            </a: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мощью занятий  спортивной борьбой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1"/>
              </a:rPr>
              <a:t>1.1. Влияние общей физической подготовки  на развитие физических качеств борцов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2"/>
              </a:rPr>
              <a:t>1.2. Из опыта работы ведущего тренера по борьбе детско-юношеской спортивной школы г.</a:t>
            </a: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2"/>
              </a:rPr>
              <a:t> </a:t>
            </a: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2"/>
              </a:rPr>
              <a:t>Калязина </a:t>
            </a:r>
            <a:r>
              <a:rPr kumimoji="0" lang="ru-RU" altLang="ru-RU" sz="2000" b="0" i="0" u="sng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2"/>
              </a:rPr>
              <a:t>Чилюшкина</a:t>
            </a: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2"/>
              </a:rPr>
              <a:t> Дмитрия Сергеевича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3"/>
              </a:rPr>
              <a:t>ЗАКЛЮЧЕНИЕ: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4"/>
              </a:rPr>
              <a:t>СПИСОКИСПОЛЬЗОВАННЫХИСТОЧНИКОВ</a:t>
            </a:r>
            <a:endParaRPr kumimoji="0" lang="ru-RU" altLang="ru-RU" sz="2000" b="0" i="0" u="sng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hlinkClick r:id="rId15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ru-RU" altLang="ru-RU" sz="2000" b="0" i="0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5"/>
              </a:rPr>
              <a:t>ПРИЛОЖЕНИЕ1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388" y="2126803"/>
            <a:ext cx="8713787" cy="35394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ru-RU"/>
              <a:t>В настоящее время весьма актуальной является проблема физического развития и физической подготовленности обучающихся. Ухудшение экологической обстановки, негативные изменения в условиях повседневной жизни оказывают неблагоприятные воздействия на здоровье детей и подростков снижается их физическая подготовленность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60648"/>
            <a:ext cx="88392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>
              <a:defRPr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Актуальность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95288" y="836613"/>
            <a:ext cx="8497887" cy="5232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indent="457200">
              <a:tabLst>
                <a:tab pos="146050" algn="l"/>
              </a:tabLst>
              <a:defRPr/>
            </a:pPr>
            <a:r>
              <a:rPr lang="ru-RU" dirty="0"/>
              <a:t>Воспитание физических </a:t>
            </a:r>
            <a:r>
              <a:rPr lang="ru-RU" dirty="0" err="1"/>
              <a:t>качествобучающихся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288" y="3789363"/>
            <a:ext cx="8497887" cy="14465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dirty="0"/>
              <a:t>Воспитание физических качеств обучающихся в спортивной борьбе.</a:t>
            </a:r>
          </a:p>
          <a:p>
            <a:pPr>
              <a:defRPr/>
            </a:pP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068960"/>
            <a:ext cx="7704856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eaLnBrk="0" hangingPunct="0">
              <a:tabLst>
                <a:tab pos="146050" algn="l"/>
              </a:tabLst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Предмет исследования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1236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0"/>
            <a:ext cx="6961649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>
              <a:tabLst>
                <a:tab pos="146050" algn="l"/>
              </a:tabLst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Объект исследования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1236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5800" y="1371600"/>
            <a:ext cx="8062912" cy="175432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ru-RU" sz="3600" dirty="0" smtClean="0"/>
              <a:t>Исследовать </a:t>
            </a:r>
            <a:r>
              <a:rPr lang="ru-RU" sz="3600" dirty="0"/>
              <a:t>воспитание физических </a:t>
            </a:r>
            <a:r>
              <a:rPr lang="ru-RU" sz="3600" dirty="0" smtClean="0"/>
              <a:t>качеств обучающихся </a:t>
            </a:r>
            <a:r>
              <a:rPr lang="ru-RU" sz="3600" dirty="0"/>
              <a:t>в спортивной борьбе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60648"/>
            <a:ext cx="7056784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>
              <a:defRPr/>
            </a:pPr>
            <a:r>
              <a: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Цель работы: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181956"/>
            <a:ext cx="5519456" cy="3676044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pPr eaLnBrk="1" hangingPunct="1"/>
            <a:r>
              <a:rPr lang="ru-RU" smtClean="0"/>
              <a:t>Задачи: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1) изучить теорию и практику </a:t>
            </a:r>
            <a:r>
              <a:rPr lang="ru-RU" sz="2800" dirty="0" smtClean="0"/>
              <a:t>воспитания физических </a:t>
            </a:r>
            <a:r>
              <a:rPr lang="ru-RU" sz="2800" dirty="0"/>
              <a:t>качеств обучающихся в спортивной борьбе.</a:t>
            </a:r>
          </a:p>
          <a:p>
            <a:pPr marL="0" indent="0">
              <a:buNone/>
            </a:pPr>
            <a:r>
              <a:rPr lang="ru-RU" sz="2800" dirty="0"/>
              <a:t>2) выявить возможности </a:t>
            </a:r>
            <a:r>
              <a:rPr lang="ru-RU" sz="2800" dirty="0" smtClean="0"/>
              <a:t>воспитания физических </a:t>
            </a:r>
            <a:r>
              <a:rPr lang="ru-RU" sz="2800" dirty="0"/>
              <a:t>качеств обучающихся в спортивной борьбе.</a:t>
            </a:r>
          </a:p>
          <a:p>
            <a:pPr marL="0" indent="0">
              <a:buNone/>
            </a:pPr>
            <a:r>
              <a:rPr lang="ru-RU" sz="2800" dirty="0"/>
              <a:t>3) разработать методические рекомендации, направленные на воспитание физических качеств обучающихся в спортивной борьбе.</a:t>
            </a:r>
          </a:p>
          <a:p>
            <a:pPr marL="0" indent="0" eaLnBrk="1" hangingPunct="1">
              <a:buNone/>
            </a:pPr>
            <a:endParaRPr lang="ru-RU" sz="2800" b="1" dirty="0" smtClean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152400"/>
            <a:ext cx="8991600" cy="5973763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Федеральный государственный образовательный стандарт основного общего образования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(утвержден Министерством образования и науки РФ от 17.12.2010 г. № 1897) указывает, что предметные результаты изучения «Физической культуры» должны отражать в частности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ru-RU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понимание роли и значения физической культуры в формировании личностных качеств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 активном включении в здоровый образ жизни, укреплении и сохранении индивидуального здоровья; </a:t>
            </a:r>
            <a:endParaRPr lang="ru-RU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ru-RU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овладение системой знаний  о физическом совершенствовании человека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создание основы для формирования интереса к расширению и углублению знаний по истории развития физической культуры, спорта и олимпийского движения, освоение умений отбирать физические упражнения и регулировать физические нагрузки для самостоятельных систематических занятий с различной функциональной направленностью (оздоровительной, тренировочной, коррекционной, рекреативной и лечебной) с учетом индивидуальных возможностей и особенностей организма, включать их в режим учебного дня и учебной недели</a:t>
            </a:r>
          </a:p>
          <a:p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240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838200"/>
            <a:ext cx="8763000" cy="1066800"/>
          </a:xfrm>
        </p:spPr>
        <p:txBody>
          <a:bodyPr/>
          <a:lstStyle/>
          <a:p>
            <a:r>
              <a:rPr lang="ru-RU" sz="2000" b="1" dirty="0">
                <a:effectLst/>
              </a:rPr>
              <a:t>Одной из основных задач, решаемой в процессе физического воспитания, является обеспечение оптимального развития физических качеств, присущих человеку. 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043260932"/>
              </p:ext>
            </p:extLst>
          </p:nvPr>
        </p:nvGraphicFramePr>
        <p:xfrm>
          <a:off x="228600" y="1905000"/>
          <a:ext cx="89154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effectLst/>
              </a:rPr>
              <a:t>Воспитание </a:t>
            </a:r>
            <a:r>
              <a:rPr lang="ru-RU" sz="2800" dirty="0" smtClean="0">
                <a:effectLst/>
              </a:rPr>
              <a:t>физических качеств обучающихся </a:t>
            </a:r>
            <a:r>
              <a:rPr lang="ru-RU" sz="2800" dirty="0">
                <a:effectLst/>
              </a:rPr>
              <a:t>с </a:t>
            </a:r>
            <a:r>
              <a:rPr lang="ru-RU" sz="2800" dirty="0" smtClean="0">
                <a:effectLst/>
              </a:rPr>
              <a:t>помощью занятий  спортивной борьбой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7275717"/>
              </p:ext>
            </p:extLst>
          </p:nvPr>
        </p:nvGraphicFramePr>
        <p:xfrm>
          <a:off x="457200" y="1600200"/>
          <a:ext cx="84582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53930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683</TotalTime>
  <Words>791</Words>
  <Application>Microsoft Office PowerPoint</Application>
  <PresentationFormat>Экран (4:3)</PresentationFormat>
  <Paragraphs>76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Century Gothic</vt:lpstr>
      <vt:lpstr>Courier New</vt:lpstr>
      <vt:lpstr>Palatino Linotype</vt:lpstr>
      <vt:lpstr>Times New Roman</vt:lpstr>
      <vt:lpstr>Исполнительная</vt:lpstr>
      <vt:lpstr>ГБП ОУ «Калязинский колледж» 49.02.01 Физическая культура (очное обучение)</vt:lpstr>
      <vt:lpstr>Структура</vt:lpstr>
      <vt:lpstr>Презентация PowerPoint</vt:lpstr>
      <vt:lpstr>Презентация PowerPoint</vt:lpstr>
      <vt:lpstr>Презентация PowerPoint</vt:lpstr>
      <vt:lpstr>Задачи:</vt:lpstr>
      <vt:lpstr>Презентация PowerPoint</vt:lpstr>
      <vt:lpstr>Одной из основных задач, решаемой в процессе физического воспитания, является обеспечение оптимального развития физических качеств, присущих человеку. </vt:lpstr>
      <vt:lpstr>Воспитание физических качеств обучающихся с помощью занятий  спортивной борьбой</vt:lpstr>
      <vt:lpstr>Презентация PowerPoint</vt:lpstr>
      <vt:lpstr>Из опыта работы ведущего тренера по борьбе детско-юношеской спортивной школы г.Калязина Чилюшкина Дмитрия Сергеевича </vt:lpstr>
      <vt:lpstr>Дмитрий Сергеевич поделился своими многолетними наблюдениями обозначил, что нужно, в первую очередь, учитывать при тренировках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Nastya</dc:creator>
  <cp:lastModifiedBy>Пользователь Windows</cp:lastModifiedBy>
  <cp:revision>48</cp:revision>
  <cp:lastPrinted>1601-01-01T00:00:00Z</cp:lastPrinted>
  <dcterms:created xsi:type="dcterms:W3CDTF">1601-01-01T00:00:00Z</dcterms:created>
  <dcterms:modified xsi:type="dcterms:W3CDTF">2020-05-13T18:43:47Z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