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3" r:id="rId4"/>
    <p:sldId id="274" r:id="rId5"/>
    <p:sldId id="272" r:id="rId6"/>
    <p:sldId id="259" r:id="rId7"/>
    <p:sldId id="260" r:id="rId8"/>
    <p:sldId id="261" r:id="rId9"/>
    <p:sldId id="263" r:id="rId10"/>
    <p:sldId id="264" r:id="rId11"/>
    <p:sldId id="266" r:id="rId12"/>
    <p:sldId id="269" r:id="rId13"/>
    <p:sldId id="267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18E998-35B6-4098-B00B-B39135053D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365C8E3-894A-414A-BA07-2FF142F47C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Содержание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и объём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понятий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культуры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речи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AA9212-4775-4275-A3BE-C85EB84C3A96}" type="parTrans" cxnId="{B8784CF5-F3E0-443A-8EF1-163C9F3E2C7F}">
      <dgm:prSet/>
      <dgm:spPr/>
    </dgm:pt>
    <dgm:pt modelId="{BE8B3301-0E8A-4916-AA09-3DAEF4FFF31B}" type="sibTrans" cxnId="{B8784CF5-F3E0-443A-8EF1-163C9F3E2C7F}">
      <dgm:prSet/>
      <dgm:spPr/>
    </dgm:pt>
    <dgm:pt modelId="{C9F2932B-0D91-44B8-B79C-E18B7F8CB3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Речь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5285FB-B02E-4E03-BC2E-60FCF9027D95}" type="parTrans" cxnId="{EE326D99-4AB7-4B60-A570-0C7DBCE73536}">
      <dgm:prSet/>
      <dgm:spPr/>
    </dgm:pt>
    <dgm:pt modelId="{708F7565-9913-4AD1-BAF5-9EB974E38C7A}" type="sibTrans" cxnId="{EE326D99-4AB7-4B60-A570-0C7DBCE73536}">
      <dgm:prSet/>
      <dgm:spPr/>
    </dgm:pt>
    <dgm:pt modelId="{05DDEE36-2DB0-49F4-A755-FA59ECAB32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Коммуникация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811270-B48E-4CC8-B3ED-78686FBC52FE}" type="parTrans" cxnId="{1535D287-D29C-45C7-B77E-26C57C9CDF53}">
      <dgm:prSet/>
      <dgm:spPr/>
    </dgm:pt>
    <dgm:pt modelId="{468800ED-AB23-4C01-B53F-2A5F032EA775}" type="sibTrans" cxnId="{1535D287-D29C-45C7-B77E-26C57C9CDF53}">
      <dgm:prSet/>
      <dgm:spPr/>
    </dgm:pt>
    <dgm:pt modelId="{4C0140F5-C42C-486D-BA34-EB1CC0FBF8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Язык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A0837C-5AB9-48C9-B597-D178F5D722CD}" type="parTrans" cxnId="{62817DD8-E7F9-44A4-98D5-ABF0DB20FDE3}">
      <dgm:prSet/>
      <dgm:spPr/>
    </dgm:pt>
    <dgm:pt modelId="{69798B6B-23FD-42DC-8809-6AF90270DD61}" type="sibTrans" cxnId="{62817DD8-E7F9-44A4-98D5-ABF0DB20FDE3}">
      <dgm:prSet/>
      <dgm:spPr/>
    </dgm:pt>
    <dgm:pt modelId="{9F36B285-A179-43DC-81B8-39DCC8FF74A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Текст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8BBB66-E18F-4197-B1AE-B3CB5B3316A5}" type="parTrans" cxnId="{74375478-9635-483D-9FD4-C508CA21670D}">
      <dgm:prSet/>
      <dgm:spPr/>
    </dgm:pt>
    <dgm:pt modelId="{1C3FC333-4325-4BEE-B667-0E597D948B49}" type="sibTrans" cxnId="{74375478-9635-483D-9FD4-C508CA21670D}">
      <dgm:prSet/>
      <dgm:spPr/>
    </dgm:pt>
    <dgm:pt modelId="{A2B7F1BF-2E1C-4468-A42A-A3C144EBAA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Качества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речи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15736B-6043-45DC-B558-CF50B5B73093}" type="parTrans" cxnId="{D1F7F2F7-CA25-4D06-B9DB-0D0DA567CE66}">
      <dgm:prSet/>
      <dgm:spPr/>
    </dgm:pt>
    <dgm:pt modelId="{045834D0-80E3-43D6-A205-DB96A9E3AA64}" type="sibTrans" cxnId="{D1F7F2F7-CA25-4D06-B9DB-0D0DA567CE66}">
      <dgm:prSet/>
      <dgm:spPr/>
    </dgm:pt>
    <dgm:pt modelId="{54C969AE-98BE-472C-887A-EA989ABCEF8D}" type="pres">
      <dgm:prSet presAssocID="{C518E998-35B6-4098-B00B-B39135053D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A13B629-1D25-4DAA-91B0-9BC0C71D42EB}" type="pres">
      <dgm:prSet presAssocID="{C365C8E3-894A-414A-BA07-2FF142F47C4C}" presName="hierRoot1" presStyleCnt="0">
        <dgm:presLayoutVars>
          <dgm:hierBranch/>
        </dgm:presLayoutVars>
      </dgm:prSet>
      <dgm:spPr/>
    </dgm:pt>
    <dgm:pt modelId="{95B71346-5EAD-4085-9180-E89E1ECA6A7D}" type="pres">
      <dgm:prSet presAssocID="{C365C8E3-894A-414A-BA07-2FF142F47C4C}" presName="rootComposite1" presStyleCnt="0"/>
      <dgm:spPr/>
    </dgm:pt>
    <dgm:pt modelId="{4D4C8AF8-4340-41C8-96F1-7FF62874BEDD}" type="pres">
      <dgm:prSet presAssocID="{C365C8E3-894A-414A-BA07-2FF142F47C4C}" presName="rootText1" presStyleLbl="node0" presStyleIdx="0" presStyleCnt="1">
        <dgm:presLayoutVars>
          <dgm:chPref val="3"/>
        </dgm:presLayoutVars>
      </dgm:prSet>
      <dgm:spPr/>
    </dgm:pt>
    <dgm:pt modelId="{3B98846B-8487-4E31-9AD1-2FFC2D95B44D}" type="pres">
      <dgm:prSet presAssocID="{C365C8E3-894A-414A-BA07-2FF142F47C4C}" presName="rootConnector1" presStyleLbl="node1" presStyleIdx="0" presStyleCnt="0"/>
      <dgm:spPr/>
    </dgm:pt>
    <dgm:pt modelId="{93FD171B-9B3A-4D57-A4AA-C8CA0439F633}" type="pres">
      <dgm:prSet presAssocID="{C365C8E3-894A-414A-BA07-2FF142F47C4C}" presName="hierChild2" presStyleCnt="0"/>
      <dgm:spPr/>
    </dgm:pt>
    <dgm:pt modelId="{6136BC49-5FC9-438B-BD4D-F178B9B6AB1F}" type="pres">
      <dgm:prSet presAssocID="{1B5285FB-B02E-4E03-BC2E-60FCF9027D95}" presName="Name35" presStyleLbl="parChTrans1D2" presStyleIdx="0" presStyleCnt="5"/>
      <dgm:spPr/>
    </dgm:pt>
    <dgm:pt modelId="{DD87B1BC-D419-4984-9A1E-D93AF21B407D}" type="pres">
      <dgm:prSet presAssocID="{C9F2932B-0D91-44B8-B79C-E18B7F8CB3E6}" presName="hierRoot2" presStyleCnt="0">
        <dgm:presLayoutVars>
          <dgm:hierBranch/>
        </dgm:presLayoutVars>
      </dgm:prSet>
      <dgm:spPr/>
    </dgm:pt>
    <dgm:pt modelId="{32DD2AA8-9EFF-4BEC-97BE-6496E9B8E7B9}" type="pres">
      <dgm:prSet presAssocID="{C9F2932B-0D91-44B8-B79C-E18B7F8CB3E6}" presName="rootComposite" presStyleCnt="0"/>
      <dgm:spPr/>
    </dgm:pt>
    <dgm:pt modelId="{A976759F-C87F-4B58-BC4A-EE2F7C91E9FD}" type="pres">
      <dgm:prSet presAssocID="{C9F2932B-0D91-44B8-B79C-E18B7F8CB3E6}" presName="rootText" presStyleLbl="node2" presStyleIdx="0" presStyleCnt="5">
        <dgm:presLayoutVars>
          <dgm:chPref val="3"/>
        </dgm:presLayoutVars>
      </dgm:prSet>
      <dgm:spPr/>
    </dgm:pt>
    <dgm:pt modelId="{B5144221-B679-48FD-85B4-2141E2B1C342}" type="pres">
      <dgm:prSet presAssocID="{C9F2932B-0D91-44B8-B79C-E18B7F8CB3E6}" presName="rootConnector" presStyleLbl="node2" presStyleIdx="0" presStyleCnt="5"/>
      <dgm:spPr/>
    </dgm:pt>
    <dgm:pt modelId="{122A5E32-5D86-4327-99A5-284A88476544}" type="pres">
      <dgm:prSet presAssocID="{C9F2932B-0D91-44B8-B79C-E18B7F8CB3E6}" presName="hierChild4" presStyleCnt="0"/>
      <dgm:spPr/>
    </dgm:pt>
    <dgm:pt modelId="{2F92090E-291A-4E67-A768-DB52F4808F56}" type="pres">
      <dgm:prSet presAssocID="{C9F2932B-0D91-44B8-B79C-E18B7F8CB3E6}" presName="hierChild5" presStyleCnt="0"/>
      <dgm:spPr/>
    </dgm:pt>
    <dgm:pt modelId="{F7656585-F821-4595-B2C1-3B93A3F3AF6F}" type="pres">
      <dgm:prSet presAssocID="{1A811270-B48E-4CC8-B3ED-78686FBC52FE}" presName="Name35" presStyleLbl="parChTrans1D2" presStyleIdx="1" presStyleCnt="5"/>
      <dgm:spPr/>
    </dgm:pt>
    <dgm:pt modelId="{1566DB32-11E0-49ED-B401-32F2E4DF62B0}" type="pres">
      <dgm:prSet presAssocID="{05DDEE36-2DB0-49F4-A755-FA59ECAB3291}" presName="hierRoot2" presStyleCnt="0">
        <dgm:presLayoutVars>
          <dgm:hierBranch/>
        </dgm:presLayoutVars>
      </dgm:prSet>
      <dgm:spPr/>
    </dgm:pt>
    <dgm:pt modelId="{097A62B6-C2E7-4556-9F59-96018922B405}" type="pres">
      <dgm:prSet presAssocID="{05DDEE36-2DB0-49F4-A755-FA59ECAB3291}" presName="rootComposite" presStyleCnt="0"/>
      <dgm:spPr/>
    </dgm:pt>
    <dgm:pt modelId="{005908C2-43AA-4059-8923-52005CD464C9}" type="pres">
      <dgm:prSet presAssocID="{05DDEE36-2DB0-49F4-A755-FA59ECAB3291}" presName="rootText" presStyleLbl="node2" presStyleIdx="1" presStyleCnt="5">
        <dgm:presLayoutVars>
          <dgm:chPref val="3"/>
        </dgm:presLayoutVars>
      </dgm:prSet>
      <dgm:spPr/>
    </dgm:pt>
    <dgm:pt modelId="{8E5B6EEB-970E-41A2-B851-101B77453898}" type="pres">
      <dgm:prSet presAssocID="{05DDEE36-2DB0-49F4-A755-FA59ECAB3291}" presName="rootConnector" presStyleLbl="node2" presStyleIdx="1" presStyleCnt="5"/>
      <dgm:spPr/>
    </dgm:pt>
    <dgm:pt modelId="{438198C7-B585-4949-8778-4D9D5C8C388F}" type="pres">
      <dgm:prSet presAssocID="{05DDEE36-2DB0-49F4-A755-FA59ECAB3291}" presName="hierChild4" presStyleCnt="0"/>
      <dgm:spPr/>
    </dgm:pt>
    <dgm:pt modelId="{65C84F27-7D88-4FEE-85FD-F549F9CE53D5}" type="pres">
      <dgm:prSet presAssocID="{05DDEE36-2DB0-49F4-A755-FA59ECAB3291}" presName="hierChild5" presStyleCnt="0"/>
      <dgm:spPr/>
    </dgm:pt>
    <dgm:pt modelId="{882FE45E-6D11-4C3E-BE89-B4D3D5156357}" type="pres">
      <dgm:prSet presAssocID="{A7A0837C-5AB9-48C9-B597-D178F5D722CD}" presName="Name35" presStyleLbl="parChTrans1D2" presStyleIdx="2" presStyleCnt="5"/>
      <dgm:spPr/>
    </dgm:pt>
    <dgm:pt modelId="{A517FA11-D11A-4FEB-8CBA-4D61A44BD42D}" type="pres">
      <dgm:prSet presAssocID="{4C0140F5-C42C-486D-BA34-EB1CC0FBF8F5}" presName="hierRoot2" presStyleCnt="0">
        <dgm:presLayoutVars>
          <dgm:hierBranch/>
        </dgm:presLayoutVars>
      </dgm:prSet>
      <dgm:spPr/>
    </dgm:pt>
    <dgm:pt modelId="{408BC06F-817F-4A6D-8DCE-7CBDB3B498A8}" type="pres">
      <dgm:prSet presAssocID="{4C0140F5-C42C-486D-BA34-EB1CC0FBF8F5}" presName="rootComposite" presStyleCnt="0"/>
      <dgm:spPr/>
    </dgm:pt>
    <dgm:pt modelId="{16C2022B-E599-47B1-804D-4787DF3DFE06}" type="pres">
      <dgm:prSet presAssocID="{4C0140F5-C42C-486D-BA34-EB1CC0FBF8F5}" presName="rootText" presStyleLbl="node2" presStyleIdx="2" presStyleCnt="5">
        <dgm:presLayoutVars>
          <dgm:chPref val="3"/>
        </dgm:presLayoutVars>
      </dgm:prSet>
      <dgm:spPr/>
    </dgm:pt>
    <dgm:pt modelId="{9B326C3E-EDF0-43DF-AF28-9418BE939149}" type="pres">
      <dgm:prSet presAssocID="{4C0140F5-C42C-486D-BA34-EB1CC0FBF8F5}" presName="rootConnector" presStyleLbl="node2" presStyleIdx="2" presStyleCnt="5"/>
      <dgm:spPr/>
    </dgm:pt>
    <dgm:pt modelId="{F778166E-E13F-4BD9-9D8E-CEB999BF2727}" type="pres">
      <dgm:prSet presAssocID="{4C0140F5-C42C-486D-BA34-EB1CC0FBF8F5}" presName="hierChild4" presStyleCnt="0"/>
      <dgm:spPr/>
    </dgm:pt>
    <dgm:pt modelId="{9A56B602-1DE2-4FC9-B38F-9BB08A87C026}" type="pres">
      <dgm:prSet presAssocID="{4C0140F5-C42C-486D-BA34-EB1CC0FBF8F5}" presName="hierChild5" presStyleCnt="0"/>
      <dgm:spPr/>
    </dgm:pt>
    <dgm:pt modelId="{0B9B251B-0766-4F53-B5D6-FF57228B08C1}" type="pres">
      <dgm:prSet presAssocID="{028BBB66-E18F-4197-B1AE-B3CB5B3316A5}" presName="Name35" presStyleLbl="parChTrans1D2" presStyleIdx="3" presStyleCnt="5"/>
      <dgm:spPr/>
    </dgm:pt>
    <dgm:pt modelId="{A0A09570-C0CA-48A1-8433-ECA2F85F414F}" type="pres">
      <dgm:prSet presAssocID="{9F36B285-A179-43DC-81B8-39DCC8FF74A1}" presName="hierRoot2" presStyleCnt="0">
        <dgm:presLayoutVars>
          <dgm:hierBranch/>
        </dgm:presLayoutVars>
      </dgm:prSet>
      <dgm:spPr/>
    </dgm:pt>
    <dgm:pt modelId="{F42637E6-4F4F-4807-877F-776117D02507}" type="pres">
      <dgm:prSet presAssocID="{9F36B285-A179-43DC-81B8-39DCC8FF74A1}" presName="rootComposite" presStyleCnt="0"/>
      <dgm:spPr/>
    </dgm:pt>
    <dgm:pt modelId="{E7187A5F-9744-42A6-9B55-192DC43BCEEA}" type="pres">
      <dgm:prSet presAssocID="{9F36B285-A179-43DC-81B8-39DCC8FF74A1}" presName="rootText" presStyleLbl="node2" presStyleIdx="3" presStyleCnt="5">
        <dgm:presLayoutVars>
          <dgm:chPref val="3"/>
        </dgm:presLayoutVars>
      </dgm:prSet>
      <dgm:spPr/>
    </dgm:pt>
    <dgm:pt modelId="{64E717F6-8F55-4058-AD11-CE7B71703405}" type="pres">
      <dgm:prSet presAssocID="{9F36B285-A179-43DC-81B8-39DCC8FF74A1}" presName="rootConnector" presStyleLbl="node2" presStyleIdx="3" presStyleCnt="5"/>
      <dgm:spPr/>
    </dgm:pt>
    <dgm:pt modelId="{202660D5-BC0E-457F-BA44-1662A928A247}" type="pres">
      <dgm:prSet presAssocID="{9F36B285-A179-43DC-81B8-39DCC8FF74A1}" presName="hierChild4" presStyleCnt="0"/>
      <dgm:spPr/>
    </dgm:pt>
    <dgm:pt modelId="{9F039304-C137-4420-A021-5A6B402D4F15}" type="pres">
      <dgm:prSet presAssocID="{9F36B285-A179-43DC-81B8-39DCC8FF74A1}" presName="hierChild5" presStyleCnt="0"/>
      <dgm:spPr/>
    </dgm:pt>
    <dgm:pt modelId="{05F47A00-50C2-4FF4-AFFE-16E1D7F210F9}" type="pres">
      <dgm:prSet presAssocID="{9515736B-6043-45DC-B558-CF50B5B73093}" presName="Name35" presStyleLbl="parChTrans1D2" presStyleIdx="4" presStyleCnt="5"/>
      <dgm:spPr/>
    </dgm:pt>
    <dgm:pt modelId="{5B06F82F-54CE-45B7-AF57-CD872B076292}" type="pres">
      <dgm:prSet presAssocID="{A2B7F1BF-2E1C-4468-A42A-A3C144EBAACE}" presName="hierRoot2" presStyleCnt="0">
        <dgm:presLayoutVars>
          <dgm:hierBranch/>
        </dgm:presLayoutVars>
      </dgm:prSet>
      <dgm:spPr/>
    </dgm:pt>
    <dgm:pt modelId="{B7CBAB39-3696-497A-AC3D-19CF1BEA87F1}" type="pres">
      <dgm:prSet presAssocID="{A2B7F1BF-2E1C-4468-A42A-A3C144EBAACE}" presName="rootComposite" presStyleCnt="0"/>
      <dgm:spPr/>
    </dgm:pt>
    <dgm:pt modelId="{C10FA944-7367-49D5-A9B9-7AACBF5D557B}" type="pres">
      <dgm:prSet presAssocID="{A2B7F1BF-2E1C-4468-A42A-A3C144EBAACE}" presName="rootText" presStyleLbl="node2" presStyleIdx="4" presStyleCnt="5">
        <dgm:presLayoutVars>
          <dgm:chPref val="3"/>
        </dgm:presLayoutVars>
      </dgm:prSet>
      <dgm:spPr/>
    </dgm:pt>
    <dgm:pt modelId="{7B908F0A-6065-47F9-82AE-F8D7D886543C}" type="pres">
      <dgm:prSet presAssocID="{A2B7F1BF-2E1C-4468-A42A-A3C144EBAACE}" presName="rootConnector" presStyleLbl="node2" presStyleIdx="4" presStyleCnt="5"/>
      <dgm:spPr/>
    </dgm:pt>
    <dgm:pt modelId="{2DEDD53E-8CCB-4AE4-B281-B937A9550307}" type="pres">
      <dgm:prSet presAssocID="{A2B7F1BF-2E1C-4468-A42A-A3C144EBAACE}" presName="hierChild4" presStyleCnt="0"/>
      <dgm:spPr/>
    </dgm:pt>
    <dgm:pt modelId="{CEB2A087-C9B8-4472-8AC4-F87A9BB8F553}" type="pres">
      <dgm:prSet presAssocID="{A2B7F1BF-2E1C-4468-A42A-A3C144EBAACE}" presName="hierChild5" presStyleCnt="0"/>
      <dgm:spPr/>
    </dgm:pt>
    <dgm:pt modelId="{BF956B10-1C8A-4E58-9214-5D75365CE1D8}" type="pres">
      <dgm:prSet presAssocID="{C365C8E3-894A-414A-BA07-2FF142F47C4C}" presName="hierChild3" presStyleCnt="0"/>
      <dgm:spPr/>
    </dgm:pt>
  </dgm:ptLst>
  <dgm:cxnLst>
    <dgm:cxn modelId="{FB8CB449-6F5C-46C8-AA12-8A9F71ACAEFE}" type="presOf" srcId="{05DDEE36-2DB0-49F4-A755-FA59ECAB3291}" destId="{8E5B6EEB-970E-41A2-B851-101B77453898}" srcOrd="1" destOrd="0" presId="urn:microsoft.com/office/officeart/2005/8/layout/orgChart1"/>
    <dgm:cxn modelId="{7237FC01-798B-4ED4-A6E0-FB806F48E15B}" type="presOf" srcId="{C9F2932B-0D91-44B8-B79C-E18B7F8CB3E6}" destId="{B5144221-B679-48FD-85B4-2141E2B1C342}" srcOrd="1" destOrd="0" presId="urn:microsoft.com/office/officeart/2005/8/layout/orgChart1"/>
    <dgm:cxn modelId="{E6E5B1F1-FDD1-4734-877E-8539B6F6D25C}" type="presOf" srcId="{1A811270-B48E-4CC8-B3ED-78686FBC52FE}" destId="{F7656585-F821-4595-B2C1-3B93A3F3AF6F}" srcOrd="0" destOrd="0" presId="urn:microsoft.com/office/officeart/2005/8/layout/orgChart1"/>
    <dgm:cxn modelId="{6B302A5B-63C4-4676-8F3F-F11ECA97B051}" type="presOf" srcId="{A2B7F1BF-2E1C-4468-A42A-A3C144EBAACE}" destId="{7B908F0A-6065-47F9-82AE-F8D7D886543C}" srcOrd="1" destOrd="0" presId="urn:microsoft.com/office/officeart/2005/8/layout/orgChart1"/>
    <dgm:cxn modelId="{210BDCB3-7CA7-4141-BB8F-89F0374A18CD}" type="presOf" srcId="{C365C8E3-894A-414A-BA07-2FF142F47C4C}" destId="{4D4C8AF8-4340-41C8-96F1-7FF62874BEDD}" srcOrd="0" destOrd="0" presId="urn:microsoft.com/office/officeart/2005/8/layout/orgChart1"/>
    <dgm:cxn modelId="{D1F7F2F7-CA25-4D06-B9DB-0D0DA567CE66}" srcId="{C365C8E3-894A-414A-BA07-2FF142F47C4C}" destId="{A2B7F1BF-2E1C-4468-A42A-A3C144EBAACE}" srcOrd="4" destOrd="0" parTransId="{9515736B-6043-45DC-B558-CF50B5B73093}" sibTransId="{045834D0-80E3-43D6-A205-DB96A9E3AA64}"/>
    <dgm:cxn modelId="{B87DF62F-EDCE-40FB-8E57-98DA34EAA2DB}" type="presOf" srcId="{C9F2932B-0D91-44B8-B79C-E18B7F8CB3E6}" destId="{A976759F-C87F-4B58-BC4A-EE2F7C91E9FD}" srcOrd="0" destOrd="0" presId="urn:microsoft.com/office/officeart/2005/8/layout/orgChart1"/>
    <dgm:cxn modelId="{62817DD8-E7F9-44A4-98D5-ABF0DB20FDE3}" srcId="{C365C8E3-894A-414A-BA07-2FF142F47C4C}" destId="{4C0140F5-C42C-486D-BA34-EB1CC0FBF8F5}" srcOrd="2" destOrd="0" parTransId="{A7A0837C-5AB9-48C9-B597-D178F5D722CD}" sibTransId="{69798B6B-23FD-42DC-8809-6AF90270DD61}"/>
    <dgm:cxn modelId="{8152EDD1-9A88-469C-B608-DF5F6058C44A}" type="presOf" srcId="{4C0140F5-C42C-486D-BA34-EB1CC0FBF8F5}" destId="{16C2022B-E599-47B1-804D-4787DF3DFE06}" srcOrd="0" destOrd="0" presId="urn:microsoft.com/office/officeart/2005/8/layout/orgChart1"/>
    <dgm:cxn modelId="{8ABAD466-C7D2-447E-9DBB-8F7A0DF17EDB}" type="presOf" srcId="{4C0140F5-C42C-486D-BA34-EB1CC0FBF8F5}" destId="{9B326C3E-EDF0-43DF-AF28-9418BE939149}" srcOrd="1" destOrd="0" presId="urn:microsoft.com/office/officeart/2005/8/layout/orgChart1"/>
    <dgm:cxn modelId="{1535D287-D29C-45C7-B77E-26C57C9CDF53}" srcId="{C365C8E3-894A-414A-BA07-2FF142F47C4C}" destId="{05DDEE36-2DB0-49F4-A755-FA59ECAB3291}" srcOrd="1" destOrd="0" parTransId="{1A811270-B48E-4CC8-B3ED-78686FBC52FE}" sibTransId="{468800ED-AB23-4C01-B53F-2A5F032EA775}"/>
    <dgm:cxn modelId="{08D4EB78-4103-4E59-A419-F835D084E7B7}" type="presOf" srcId="{9515736B-6043-45DC-B558-CF50B5B73093}" destId="{05F47A00-50C2-4FF4-AFFE-16E1D7F210F9}" srcOrd="0" destOrd="0" presId="urn:microsoft.com/office/officeart/2005/8/layout/orgChart1"/>
    <dgm:cxn modelId="{EE130208-95AB-4F87-BAFA-81F775F2B3E9}" type="presOf" srcId="{C365C8E3-894A-414A-BA07-2FF142F47C4C}" destId="{3B98846B-8487-4E31-9AD1-2FFC2D95B44D}" srcOrd="1" destOrd="0" presId="urn:microsoft.com/office/officeart/2005/8/layout/orgChart1"/>
    <dgm:cxn modelId="{55450DA6-6114-49E0-AFCD-51EDF70F4FA2}" type="presOf" srcId="{9F36B285-A179-43DC-81B8-39DCC8FF74A1}" destId="{64E717F6-8F55-4058-AD11-CE7B71703405}" srcOrd="1" destOrd="0" presId="urn:microsoft.com/office/officeart/2005/8/layout/orgChart1"/>
    <dgm:cxn modelId="{C9CBFF64-3151-41B2-B647-AE6EED9CA89E}" type="presOf" srcId="{C518E998-35B6-4098-B00B-B39135053D2F}" destId="{54C969AE-98BE-472C-887A-EA989ABCEF8D}" srcOrd="0" destOrd="0" presId="urn:microsoft.com/office/officeart/2005/8/layout/orgChart1"/>
    <dgm:cxn modelId="{EAE85DA7-DEB6-4D57-9123-646DF8B0957F}" type="presOf" srcId="{05DDEE36-2DB0-49F4-A755-FA59ECAB3291}" destId="{005908C2-43AA-4059-8923-52005CD464C9}" srcOrd="0" destOrd="0" presId="urn:microsoft.com/office/officeart/2005/8/layout/orgChart1"/>
    <dgm:cxn modelId="{74375478-9635-483D-9FD4-C508CA21670D}" srcId="{C365C8E3-894A-414A-BA07-2FF142F47C4C}" destId="{9F36B285-A179-43DC-81B8-39DCC8FF74A1}" srcOrd="3" destOrd="0" parTransId="{028BBB66-E18F-4197-B1AE-B3CB5B3316A5}" sibTransId="{1C3FC333-4325-4BEE-B667-0E597D948B49}"/>
    <dgm:cxn modelId="{7D976CC3-3835-4BCA-924A-820E0F6D4DA1}" type="presOf" srcId="{9F36B285-A179-43DC-81B8-39DCC8FF74A1}" destId="{E7187A5F-9744-42A6-9B55-192DC43BCEEA}" srcOrd="0" destOrd="0" presId="urn:microsoft.com/office/officeart/2005/8/layout/orgChart1"/>
    <dgm:cxn modelId="{E6D7D885-35A3-49F4-A6AD-AAC2856C8A6B}" type="presOf" srcId="{A2B7F1BF-2E1C-4468-A42A-A3C144EBAACE}" destId="{C10FA944-7367-49D5-A9B9-7AACBF5D557B}" srcOrd="0" destOrd="0" presId="urn:microsoft.com/office/officeart/2005/8/layout/orgChart1"/>
    <dgm:cxn modelId="{EE326D99-4AB7-4B60-A570-0C7DBCE73536}" srcId="{C365C8E3-894A-414A-BA07-2FF142F47C4C}" destId="{C9F2932B-0D91-44B8-B79C-E18B7F8CB3E6}" srcOrd="0" destOrd="0" parTransId="{1B5285FB-B02E-4E03-BC2E-60FCF9027D95}" sibTransId="{708F7565-9913-4AD1-BAF5-9EB974E38C7A}"/>
    <dgm:cxn modelId="{99B38D80-7860-4F63-9B3F-A132D7397C27}" type="presOf" srcId="{028BBB66-E18F-4197-B1AE-B3CB5B3316A5}" destId="{0B9B251B-0766-4F53-B5D6-FF57228B08C1}" srcOrd="0" destOrd="0" presId="urn:microsoft.com/office/officeart/2005/8/layout/orgChart1"/>
    <dgm:cxn modelId="{B8784CF5-F3E0-443A-8EF1-163C9F3E2C7F}" srcId="{C518E998-35B6-4098-B00B-B39135053D2F}" destId="{C365C8E3-894A-414A-BA07-2FF142F47C4C}" srcOrd="0" destOrd="0" parTransId="{2BAA9212-4775-4275-A3BE-C85EB84C3A96}" sibTransId="{BE8B3301-0E8A-4916-AA09-3DAEF4FFF31B}"/>
    <dgm:cxn modelId="{BDEE183E-0B5A-4BA1-8243-57E95807B411}" type="presOf" srcId="{1B5285FB-B02E-4E03-BC2E-60FCF9027D95}" destId="{6136BC49-5FC9-438B-BD4D-F178B9B6AB1F}" srcOrd="0" destOrd="0" presId="urn:microsoft.com/office/officeart/2005/8/layout/orgChart1"/>
    <dgm:cxn modelId="{9891DAFC-0D01-4975-8B35-3F6730E236A7}" type="presOf" srcId="{A7A0837C-5AB9-48C9-B597-D178F5D722CD}" destId="{882FE45E-6D11-4C3E-BE89-B4D3D5156357}" srcOrd="0" destOrd="0" presId="urn:microsoft.com/office/officeart/2005/8/layout/orgChart1"/>
    <dgm:cxn modelId="{FB73C990-1AE5-4B9E-8C0E-693EBF2FAC71}" type="presParOf" srcId="{54C969AE-98BE-472C-887A-EA989ABCEF8D}" destId="{4A13B629-1D25-4DAA-91B0-9BC0C71D42EB}" srcOrd="0" destOrd="0" presId="urn:microsoft.com/office/officeart/2005/8/layout/orgChart1"/>
    <dgm:cxn modelId="{8CDDBFEE-1B0A-416F-B5A1-436DC61F3B7D}" type="presParOf" srcId="{4A13B629-1D25-4DAA-91B0-9BC0C71D42EB}" destId="{95B71346-5EAD-4085-9180-E89E1ECA6A7D}" srcOrd="0" destOrd="0" presId="urn:microsoft.com/office/officeart/2005/8/layout/orgChart1"/>
    <dgm:cxn modelId="{AA7DCE1B-C3F4-4783-BA6B-27295EF0A4F4}" type="presParOf" srcId="{95B71346-5EAD-4085-9180-E89E1ECA6A7D}" destId="{4D4C8AF8-4340-41C8-96F1-7FF62874BEDD}" srcOrd="0" destOrd="0" presId="urn:microsoft.com/office/officeart/2005/8/layout/orgChart1"/>
    <dgm:cxn modelId="{D22F22C4-9AB3-4AD2-9DB6-7CCEA05B668A}" type="presParOf" srcId="{95B71346-5EAD-4085-9180-E89E1ECA6A7D}" destId="{3B98846B-8487-4E31-9AD1-2FFC2D95B44D}" srcOrd="1" destOrd="0" presId="urn:microsoft.com/office/officeart/2005/8/layout/orgChart1"/>
    <dgm:cxn modelId="{60F02913-B9BF-4A39-B6D4-C00CE119A6B0}" type="presParOf" srcId="{4A13B629-1D25-4DAA-91B0-9BC0C71D42EB}" destId="{93FD171B-9B3A-4D57-A4AA-C8CA0439F633}" srcOrd="1" destOrd="0" presId="urn:microsoft.com/office/officeart/2005/8/layout/orgChart1"/>
    <dgm:cxn modelId="{A119483D-BBAC-4CA0-A530-00A3D52AAC1E}" type="presParOf" srcId="{93FD171B-9B3A-4D57-A4AA-C8CA0439F633}" destId="{6136BC49-5FC9-438B-BD4D-F178B9B6AB1F}" srcOrd="0" destOrd="0" presId="urn:microsoft.com/office/officeart/2005/8/layout/orgChart1"/>
    <dgm:cxn modelId="{E329F559-A50A-48CD-A564-23062811A9CC}" type="presParOf" srcId="{93FD171B-9B3A-4D57-A4AA-C8CA0439F633}" destId="{DD87B1BC-D419-4984-9A1E-D93AF21B407D}" srcOrd="1" destOrd="0" presId="urn:microsoft.com/office/officeart/2005/8/layout/orgChart1"/>
    <dgm:cxn modelId="{2A58EFF3-10A1-418B-9D29-A2E921B54E4D}" type="presParOf" srcId="{DD87B1BC-D419-4984-9A1E-D93AF21B407D}" destId="{32DD2AA8-9EFF-4BEC-97BE-6496E9B8E7B9}" srcOrd="0" destOrd="0" presId="urn:microsoft.com/office/officeart/2005/8/layout/orgChart1"/>
    <dgm:cxn modelId="{1262B914-7CB2-4211-81AE-1D821307D426}" type="presParOf" srcId="{32DD2AA8-9EFF-4BEC-97BE-6496E9B8E7B9}" destId="{A976759F-C87F-4B58-BC4A-EE2F7C91E9FD}" srcOrd="0" destOrd="0" presId="urn:microsoft.com/office/officeart/2005/8/layout/orgChart1"/>
    <dgm:cxn modelId="{E354EF36-293E-4C6C-8872-91BD4FF636A6}" type="presParOf" srcId="{32DD2AA8-9EFF-4BEC-97BE-6496E9B8E7B9}" destId="{B5144221-B679-48FD-85B4-2141E2B1C342}" srcOrd="1" destOrd="0" presId="urn:microsoft.com/office/officeart/2005/8/layout/orgChart1"/>
    <dgm:cxn modelId="{63171620-4FF1-48BA-ACB8-CD4E2D1F9E8D}" type="presParOf" srcId="{DD87B1BC-D419-4984-9A1E-D93AF21B407D}" destId="{122A5E32-5D86-4327-99A5-284A88476544}" srcOrd="1" destOrd="0" presId="urn:microsoft.com/office/officeart/2005/8/layout/orgChart1"/>
    <dgm:cxn modelId="{25FFC478-4B71-4BE6-9E4C-5A767BAA1678}" type="presParOf" srcId="{DD87B1BC-D419-4984-9A1E-D93AF21B407D}" destId="{2F92090E-291A-4E67-A768-DB52F4808F56}" srcOrd="2" destOrd="0" presId="urn:microsoft.com/office/officeart/2005/8/layout/orgChart1"/>
    <dgm:cxn modelId="{2BD0266A-CA8D-4D74-BE16-AB3507867377}" type="presParOf" srcId="{93FD171B-9B3A-4D57-A4AA-C8CA0439F633}" destId="{F7656585-F821-4595-B2C1-3B93A3F3AF6F}" srcOrd="2" destOrd="0" presId="urn:microsoft.com/office/officeart/2005/8/layout/orgChart1"/>
    <dgm:cxn modelId="{C0AEA905-73A7-4AE8-BBDA-2EBF6417E4E6}" type="presParOf" srcId="{93FD171B-9B3A-4D57-A4AA-C8CA0439F633}" destId="{1566DB32-11E0-49ED-B401-32F2E4DF62B0}" srcOrd="3" destOrd="0" presId="urn:microsoft.com/office/officeart/2005/8/layout/orgChart1"/>
    <dgm:cxn modelId="{2F77DB63-0D94-4050-96AA-BB07772E6DF7}" type="presParOf" srcId="{1566DB32-11E0-49ED-B401-32F2E4DF62B0}" destId="{097A62B6-C2E7-4556-9F59-96018922B405}" srcOrd="0" destOrd="0" presId="urn:microsoft.com/office/officeart/2005/8/layout/orgChart1"/>
    <dgm:cxn modelId="{7BAF369A-53A8-40B9-A4EE-2A55F1383037}" type="presParOf" srcId="{097A62B6-C2E7-4556-9F59-96018922B405}" destId="{005908C2-43AA-4059-8923-52005CD464C9}" srcOrd="0" destOrd="0" presId="urn:microsoft.com/office/officeart/2005/8/layout/orgChart1"/>
    <dgm:cxn modelId="{BB941D90-59C4-4C38-84AC-A86DF26760AF}" type="presParOf" srcId="{097A62B6-C2E7-4556-9F59-96018922B405}" destId="{8E5B6EEB-970E-41A2-B851-101B77453898}" srcOrd="1" destOrd="0" presId="urn:microsoft.com/office/officeart/2005/8/layout/orgChart1"/>
    <dgm:cxn modelId="{9C92EDFF-3FB6-4AD9-97D7-33B5A6565E42}" type="presParOf" srcId="{1566DB32-11E0-49ED-B401-32F2E4DF62B0}" destId="{438198C7-B585-4949-8778-4D9D5C8C388F}" srcOrd="1" destOrd="0" presId="urn:microsoft.com/office/officeart/2005/8/layout/orgChart1"/>
    <dgm:cxn modelId="{6BC47795-49DF-4C3B-8003-A62B729669B4}" type="presParOf" srcId="{1566DB32-11E0-49ED-B401-32F2E4DF62B0}" destId="{65C84F27-7D88-4FEE-85FD-F549F9CE53D5}" srcOrd="2" destOrd="0" presId="urn:microsoft.com/office/officeart/2005/8/layout/orgChart1"/>
    <dgm:cxn modelId="{E39B2874-5F45-4715-A194-6D3689DEC7E1}" type="presParOf" srcId="{93FD171B-9B3A-4D57-A4AA-C8CA0439F633}" destId="{882FE45E-6D11-4C3E-BE89-B4D3D5156357}" srcOrd="4" destOrd="0" presId="urn:microsoft.com/office/officeart/2005/8/layout/orgChart1"/>
    <dgm:cxn modelId="{4115B874-B52C-4852-A14A-63A74AFF38CE}" type="presParOf" srcId="{93FD171B-9B3A-4D57-A4AA-C8CA0439F633}" destId="{A517FA11-D11A-4FEB-8CBA-4D61A44BD42D}" srcOrd="5" destOrd="0" presId="urn:microsoft.com/office/officeart/2005/8/layout/orgChart1"/>
    <dgm:cxn modelId="{E2240AA0-5E0A-4135-B688-4BB240B6A10C}" type="presParOf" srcId="{A517FA11-D11A-4FEB-8CBA-4D61A44BD42D}" destId="{408BC06F-817F-4A6D-8DCE-7CBDB3B498A8}" srcOrd="0" destOrd="0" presId="urn:microsoft.com/office/officeart/2005/8/layout/orgChart1"/>
    <dgm:cxn modelId="{36E33BAB-C78E-4862-8349-9DB1EB4B95DB}" type="presParOf" srcId="{408BC06F-817F-4A6D-8DCE-7CBDB3B498A8}" destId="{16C2022B-E599-47B1-804D-4787DF3DFE06}" srcOrd="0" destOrd="0" presId="urn:microsoft.com/office/officeart/2005/8/layout/orgChart1"/>
    <dgm:cxn modelId="{3ED56841-5DBB-4D04-A478-7F49D346A681}" type="presParOf" srcId="{408BC06F-817F-4A6D-8DCE-7CBDB3B498A8}" destId="{9B326C3E-EDF0-43DF-AF28-9418BE939149}" srcOrd="1" destOrd="0" presId="urn:microsoft.com/office/officeart/2005/8/layout/orgChart1"/>
    <dgm:cxn modelId="{3A7E44F7-226C-43AB-981F-D1C5779D0802}" type="presParOf" srcId="{A517FA11-D11A-4FEB-8CBA-4D61A44BD42D}" destId="{F778166E-E13F-4BD9-9D8E-CEB999BF2727}" srcOrd="1" destOrd="0" presId="urn:microsoft.com/office/officeart/2005/8/layout/orgChart1"/>
    <dgm:cxn modelId="{8A4FDA77-651D-435E-A1F7-548E0E507954}" type="presParOf" srcId="{A517FA11-D11A-4FEB-8CBA-4D61A44BD42D}" destId="{9A56B602-1DE2-4FC9-B38F-9BB08A87C026}" srcOrd="2" destOrd="0" presId="urn:microsoft.com/office/officeart/2005/8/layout/orgChart1"/>
    <dgm:cxn modelId="{17DE51C7-47F3-498B-9A3A-7C035C6E8E16}" type="presParOf" srcId="{93FD171B-9B3A-4D57-A4AA-C8CA0439F633}" destId="{0B9B251B-0766-4F53-B5D6-FF57228B08C1}" srcOrd="6" destOrd="0" presId="urn:microsoft.com/office/officeart/2005/8/layout/orgChart1"/>
    <dgm:cxn modelId="{3D9ABE34-3EB7-4C5D-9A51-C5E3833B961E}" type="presParOf" srcId="{93FD171B-9B3A-4D57-A4AA-C8CA0439F633}" destId="{A0A09570-C0CA-48A1-8433-ECA2F85F414F}" srcOrd="7" destOrd="0" presId="urn:microsoft.com/office/officeart/2005/8/layout/orgChart1"/>
    <dgm:cxn modelId="{B49CB395-8C38-4D50-A675-C191BA0FF418}" type="presParOf" srcId="{A0A09570-C0CA-48A1-8433-ECA2F85F414F}" destId="{F42637E6-4F4F-4807-877F-776117D02507}" srcOrd="0" destOrd="0" presId="urn:microsoft.com/office/officeart/2005/8/layout/orgChart1"/>
    <dgm:cxn modelId="{EAFCC373-D51D-4F95-AF6F-C3716F7F0418}" type="presParOf" srcId="{F42637E6-4F4F-4807-877F-776117D02507}" destId="{E7187A5F-9744-42A6-9B55-192DC43BCEEA}" srcOrd="0" destOrd="0" presId="urn:microsoft.com/office/officeart/2005/8/layout/orgChart1"/>
    <dgm:cxn modelId="{238A5B78-91AA-45CB-B82A-5D73DA3BD524}" type="presParOf" srcId="{F42637E6-4F4F-4807-877F-776117D02507}" destId="{64E717F6-8F55-4058-AD11-CE7B71703405}" srcOrd="1" destOrd="0" presId="urn:microsoft.com/office/officeart/2005/8/layout/orgChart1"/>
    <dgm:cxn modelId="{9CA22819-74ED-4B0D-B699-51AFC60CA94C}" type="presParOf" srcId="{A0A09570-C0CA-48A1-8433-ECA2F85F414F}" destId="{202660D5-BC0E-457F-BA44-1662A928A247}" srcOrd="1" destOrd="0" presId="urn:microsoft.com/office/officeart/2005/8/layout/orgChart1"/>
    <dgm:cxn modelId="{75AB4065-4D32-408B-8A97-BB5EB2D77A83}" type="presParOf" srcId="{A0A09570-C0CA-48A1-8433-ECA2F85F414F}" destId="{9F039304-C137-4420-A021-5A6B402D4F15}" srcOrd="2" destOrd="0" presId="urn:microsoft.com/office/officeart/2005/8/layout/orgChart1"/>
    <dgm:cxn modelId="{5AE6858F-D3BF-4B49-A13C-0D6648AF3428}" type="presParOf" srcId="{93FD171B-9B3A-4D57-A4AA-C8CA0439F633}" destId="{05F47A00-50C2-4FF4-AFFE-16E1D7F210F9}" srcOrd="8" destOrd="0" presId="urn:microsoft.com/office/officeart/2005/8/layout/orgChart1"/>
    <dgm:cxn modelId="{D3A275A9-5D35-46ED-A11F-C797DE561154}" type="presParOf" srcId="{93FD171B-9B3A-4D57-A4AA-C8CA0439F633}" destId="{5B06F82F-54CE-45B7-AF57-CD872B076292}" srcOrd="9" destOrd="0" presId="urn:microsoft.com/office/officeart/2005/8/layout/orgChart1"/>
    <dgm:cxn modelId="{35CC56E8-F024-4482-920F-711764CFB5E4}" type="presParOf" srcId="{5B06F82F-54CE-45B7-AF57-CD872B076292}" destId="{B7CBAB39-3696-497A-AC3D-19CF1BEA87F1}" srcOrd="0" destOrd="0" presId="urn:microsoft.com/office/officeart/2005/8/layout/orgChart1"/>
    <dgm:cxn modelId="{F7D67A59-2ED5-4FF4-BF81-97C0D76053C8}" type="presParOf" srcId="{B7CBAB39-3696-497A-AC3D-19CF1BEA87F1}" destId="{C10FA944-7367-49D5-A9B9-7AACBF5D557B}" srcOrd="0" destOrd="0" presId="urn:microsoft.com/office/officeart/2005/8/layout/orgChart1"/>
    <dgm:cxn modelId="{1B7736FE-EC2D-4134-ACC9-E78C5166A255}" type="presParOf" srcId="{B7CBAB39-3696-497A-AC3D-19CF1BEA87F1}" destId="{7B908F0A-6065-47F9-82AE-F8D7D886543C}" srcOrd="1" destOrd="0" presId="urn:microsoft.com/office/officeart/2005/8/layout/orgChart1"/>
    <dgm:cxn modelId="{DF4234BE-7836-4774-81A3-4DE1F98D25B7}" type="presParOf" srcId="{5B06F82F-54CE-45B7-AF57-CD872B076292}" destId="{2DEDD53E-8CCB-4AE4-B281-B937A9550307}" srcOrd="1" destOrd="0" presId="urn:microsoft.com/office/officeart/2005/8/layout/orgChart1"/>
    <dgm:cxn modelId="{A326189D-EA43-48BA-AA55-6464DBEA28FB}" type="presParOf" srcId="{5B06F82F-54CE-45B7-AF57-CD872B076292}" destId="{CEB2A087-C9B8-4472-8AC4-F87A9BB8F553}" srcOrd="2" destOrd="0" presId="urn:microsoft.com/office/officeart/2005/8/layout/orgChart1"/>
    <dgm:cxn modelId="{C022E66E-3841-44D1-901C-64185BE3E72F}" type="presParOf" srcId="{4A13B629-1D25-4DAA-91B0-9BC0C71D42EB}" destId="{BF956B10-1C8A-4E58-9214-5D75365CE1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C40378-46E1-4314-AE33-CB8A7328DE15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0"/>
      <dgm:spPr/>
    </dgm:pt>
    <dgm:pt modelId="{FE304A81-B4BB-4E4D-BA31-12DE16E6E731}">
      <dgm:prSet phldrT="[Текст]" phldr="1"/>
      <dgm:spPr/>
      <dgm:t>
        <a:bodyPr/>
        <a:lstStyle/>
        <a:p>
          <a:endParaRPr lang="ru-RU"/>
        </a:p>
      </dgm:t>
    </dgm:pt>
    <dgm:pt modelId="{0E059D77-FF47-4893-B888-5C85E0561384}" type="parTrans" cxnId="{FDDC854D-5C20-4F02-A478-93103EDA497F}">
      <dgm:prSet/>
      <dgm:spPr/>
    </dgm:pt>
    <dgm:pt modelId="{3952BF44-DF92-4D26-92D4-1002D2FCAA7B}" type="sibTrans" cxnId="{FDDC854D-5C20-4F02-A478-93103EDA497F}">
      <dgm:prSet/>
      <dgm:spPr/>
    </dgm:pt>
    <dgm:pt modelId="{69ABEA88-EEF7-42B1-8FE3-75458D7209F5}">
      <dgm:prSet phldrT="[Текст]" phldr="1"/>
      <dgm:spPr/>
      <dgm:t>
        <a:bodyPr/>
        <a:lstStyle/>
        <a:p>
          <a:endParaRPr lang="ru-RU"/>
        </a:p>
      </dgm:t>
    </dgm:pt>
    <dgm:pt modelId="{37CE8D5F-4207-4962-910C-2D5FE00C2816}" type="parTrans" cxnId="{5C136BA6-306B-4FA3-92F9-D46D1F2366B7}">
      <dgm:prSet/>
      <dgm:spPr/>
    </dgm:pt>
    <dgm:pt modelId="{027B65B2-9343-450D-9E7D-DC4EB0C1EB61}" type="sibTrans" cxnId="{5C136BA6-306B-4FA3-92F9-D46D1F2366B7}">
      <dgm:prSet/>
      <dgm:spPr/>
    </dgm:pt>
    <dgm:pt modelId="{5D11FC2B-C9E8-437F-8182-50EA6BCFA83D}">
      <dgm:prSet phldrT="[Текст]" phldr="1"/>
      <dgm:spPr/>
      <dgm:t>
        <a:bodyPr/>
        <a:lstStyle/>
        <a:p>
          <a:endParaRPr lang="ru-RU"/>
        </a:p>
      </dgm:t>
    </dgm:pt>
    <dgm:pt modelId="{AAA51D7F-0B4F-4705-9CD6-A77D31896B97}" type="parTrans" cxnId="{5E540EE2-C169-4509-8B07-8F4732AD0480}">
      <dgm:prSet/>
      <dgm:spPr/>
    </dgm:pt>
    <dgm:pt modelId="{A5A32975-5C92-4608-B10E-E89E7592A2DD}" type="sibTrans" cxnId="{5E540EE2-C169-4509-8B07-8F4732AD0480}">
      <dgm:prSet/>
      <dgm:spPr/>
    </dgm:pt>
    <dgm:pt modelId="{580D6BA1-6B7C-4758-BE24-97613952A505}" type="pres">
      <dgm:prSet presAssocID="{8EC40378-46E1-4314-AE33-CB8A7328DE15}" presName="composite" presStyleCnt="0">
        <dgm:presLayoutVars>
          <dgm:chMax val="5"/>
          <dgm:dir/>
          <dgm:resizeHandles val="exact"/>
        </dgm:presLayoutVars>
      </dgm:prSet>
      <dgm:spPr/>
    </dgm:pt>
    <dgm:pt modelId="{44F726A3-6931-41F5-AFEA-551F8EA58565}" type="pres">
      <dgm:prSet presAssocID="{FE304A81-B4BB-4E4D-BA31-12DE16E6E731}" presName="circle1" presStyleLbl="lnNode1" presStyleIdx="0" presStyleCnt="3"/>
      <dgm:spPr/>
    </dgm:pt>
    <dgm:pt modelId="{916F0E1D-53FA-4086-9840-F7B602EFD726}" type="pres">
      <dgm:prSet presAssocID="{FE304A81-B4BB-4E4D-BA31-12DE16E6E731}" presName="text1" presStyleLbl="revTx" presStyleIdx="0" presStyleCnt="3">
        <dgm:presLayoutVars>
          <dgm:bulletEnabled val="1"/>
        </dgm:presLayoutVars>
      </dgm:prSet>
      <dgm:spPr/>
    </dgm:pt>
    <dgm:pt modelId="{34DAFCD1-A633-4E61-950C-D98C709792CF}" type="pres">
      <dgm:prSet presAssocID="{FE304A81-B4BB-4E4D-BA31-12DE16E6E731}" presName="line1" presStyleLbl="callout" presStyleIdx="0" presStyleCnt="6"/>
      <dgm:spPr/>
    </dgm:pt>
    <dgm:pt modelId="{D4657AF9-0175-4ADF-8438-EAFCA44DB681}" type="pres">
      <dgm:prSet presAssocID="{FE304A81-B4BB-4E4D-BA31-12DE16E6E731}" presName="d1" presStyleLbl="callout" presStyleIdx="1" presStyleCnt="6"/>
      <dgm:spPr/>
    </dgm:pt>
    <dgm:pt modelId="{E7BA8528-16A3-425A-BF39-2E3E92C4104E}" type="pres">
      <dgm:prSet presAssocID="{69ABEA88-EEF7-42B1-8FE3-75458D7209F5}" presName="circle2" presStyleLbl="lnNode1" presStyleIdx="1" presStyleCnt="3"/>
      <dgm:spPr/>
    </dgm:pt>
    <dgm:pt modelId="{31B32E2A-61B6-48AF-A10B-09CFA255A396}" type="pres">
      <dgm:prSet presAssocID="{69ABEA88-EEF7-42B1-8FE3-75458D7209F5}" presName="text2" presStyleLbl="revTx" presStyleIdx="1" presStyleCnt="3">
        <dgm:presLayoutVars>
          <dgm:bulletEnabled val="1"/>
        </dgm:presLayoutVars>
      </dgm:prSet>
      <dgm:spPr/>
    </dgm:pt>
    <dgm:pt modelId="{360531AF-12EC-4F6F-A303-D476BCCCBD5C}" type="pres">
      <dgm:prSet presAssocID="{69ABEA88-EEF7-42B1-8FE3-75458D7209F5}" presName="line2" presStyleLbl="callout" presStyleIdx="2" presStyleCnt="6"/>
      <dgm:spPr/>
    </dgm:pt>
    <dgm:pt modelId="{405B9C91-3481-4893-91F5-77DAC245B1D4}" type="pres">
      <dgm:prSet presAssocID="{69ABEA88-EEF7-42B1-8FE3-75458D7209F5}" presName="d2" presStyleLbl="callout" presStyleIdx="3" presStyleCnt="6"/>
      <dgm:spPr/>
    </dgm:pt>
    <dgm:pt modelId="{2E743610-DB19-45C1-9F00-183D72BD956D}" type="pres">
      <dgm:prSet presAssocID="{5D11FC2B-C9E8-437F-8182-50EA6BCFA83D}" presName="circle3" presStyleLbl="lnNode1" presStyleIdx="2" presStyleCnt="3"/>
      <dgm:spPr/>
    </dgm:pt>
    <dgm:pt modelId="{94301EF0-097E-4A2C-B6D3-7D2A5E629C2A}" type="pres">
      <dgm:prSet presAssocID="{5D11FC2B-C9E8-437F-8182-50EA6BCFA83D}" presName="text3" presStyleLbl="revTx" presStyleIdx="2" presStyleCnt="3">
        <dgm:presLayoutVars>
          <dgm:bulletEnabled val="1"/>
        </dgm:presLayoutVars>
      </dgm:prSet>
      <dgm:spPr/>
    </dgm:pt>
    <dgm:pt modelId="{8F0884E9-042F-4E1A-AAB2-62E23CB28831}" type="pres">
      <dgm:prSet presAssocID="{5D11FC2B-C9E8-437F-8182-50EA6BCFA83D}" presName="line3" presStyleLbl="callout" presStyleIdx="4" presStyleCnt="6"/>
      <dgm:spPr/>
    </dgm:pt>
    <dgm:pt modelId="{9617F6D0-AEB5-4BFF-8F7A-BC9FC0C932F5}" type="pres">
      <dgm:prSet presAssocID="{5D11FC2B-C9E8-437F-8182-50EA6BCFA83D}" presName="d3" presStyleLbl="callout" presStyleIdx="5" presStyleCnt="6"/>
      <dgm:spPr/>
    </dgm:pt>
  </dgm:ptLst>
  <dgm:cxnLst>
    <dgm:cxn modelId="{FDDC854D-5C20-4F02-A478-93103EDA497F}" srcId="{8EC40378-46E1-4314-AE33-CB8A7328DE15}" destId="{FE304A81-B4BB-4E4D-BA31-12DE16E6E731}" srcOrd="0" destOrd="0" parTransId="{0E059D77-FF47-4893-B888-5C85E0561384}" sibTransId="{3952BF44-DF92-4D26-92D4-1002D2FCAA7B}"/>
    <dgm:cxn modelId="{8E2983A4-A345-4997-9087-EA230419E099}" type="presOf" srcId="{5D11FC2B-C9E8-437F-8182-50EA6BCFA83D}" destId="{94301EF0-097E-4A2C-B6D3-7D2A5E629C2A}" srcOrd="0" destOrd="0" presId="urn:microsoft.com/office/officeart/2005/8/layout/target1"/>
    <dgm:cxn modelId="{4678071A-F6EF-4D67-A6A4-30AD9F16BB39}" type="presOf" srcId="{FE304A81-B4BB-4E4D-BA31-12DE16E6E731}" destId="{916F0E1D-53FA-4086-9840-F7B602EFD726}" srcOrd="0" destOrd="0" presId="urn:microsoft.com/office/officeart/2005/8/layout/target1"/>
    <dgm:cxn modelId="{F7570CA5-2576-431F-81A1-72A5E8192DAE}" type="presOf" srcId="{69ABEA88-EEF7-42B1-8FE3-75458D7209F5}" destId="{31B32E2A-61B6-48AF-A10B-09CFA255A396}" srcOrd="0" destOrd="0" presId="urn:microsoft.com/office/officeart/2005/8/layout/target1"/>
    <dgm:cxn modelId="{5C136BA6-306B-4FA3-92F9-D46D1F2366B7}" srcId="{8EC40378-46E1-4314-AE33-CB8A7328DE15}" destId="{69ABEA88-EEF7-42B1-8FE3-75458D7209F5}" srcOrd="1" destOrd="0" parTransId="{37CE8D5F-4207-4962-910C-2D5FE00C2816}" sibTransId="{027B65B2-9343-450D-9E7D-DC4EB0C1EB61}"/>
    <dgm:cxn modelId="{D69B1654-D102-4E97-9D83-B950827356D0}" type="presOf" srcId="{8EC40378-46E1-4314-AE33-CB8A7328DE15}" destId="{580D6BA1-6B7C-4758-BE24-97613952A505}" srcOrd="0" destOrd="0" presId="urn:microsoft.com/office/officeart/2005/8/layout/target1"/>
    <dgm:cxn modelId="{5E540EE2-C169-4509-8B07-8F4732AD0480}" srcId="{8EC40378-46E1-4314-AE33-CB8A7328DE15}" destId="{5D11FC2B-C9E8-437F-8182-50EA6BCFA83D}" srcOrd="2" destOrd="0" parTransId="{AAA51D7F-0B4F-4705-9CD6-A77D31896B97}" sibTransId="{A5A32975-5C92-4608-B10E-E89E7592A2DD}"/>
    <dgm:cxn modelId="{B56FCF70-AD78-46BB-87E9-CE98A275E987}" type="presParOf" srcId="{580D6BA1-6B7C-4758-BE24-97613952A505}" destId="{44F726A3-6931-41F5-AFEA-551F8EA58565}" srcOrd="0" destOrd="0" presId="urn:microsoft.com/office/officeart/2005/8/layout/target1"/>
    <dgm:cxn modelId="{CB1976F3-8225-4CED-BB8C-49E8EA459E09}" type="presParOf" srcId="{580D6BA1-6B7C-4758-BE24-97613952A505}" destId="{916F0E1D-53FA-4086-9840-F7B602EFD726}" srcOrd="1" destOrd="0" presId="urn:microsoft.com/office/officeart/2005/8/layout/target1"/>
    <dgm:cxn modelId="{CB61124B-59B3-476D-864C-87F802DC249E}" type="presParOf" srcId="{580D6BA1-6B7C-4758-BE24-97613952A505}" destId="{34DAFCD1-A633-4E61-950C-D98C709792CF}" srcOrd="2" destOrd="0" presId="urn:microsoft.com/office/officeart/2005/8/layout/target1"/>
    <dgm:cxn modelId="{734B5896-B182-4ECB-A1FA-16ED49A22DE3}" type="presParOf" srcId="{580D6BA1-6B7C-4758-BE24-97613952A505}" destId="{D4657AF9-0175-4ADF-8438-EAFCA44DB681}" srcOrd="3" destOrd="0" presId="urn:microsoft.com/office/officeart/2005/8/layout/target1"/>
    <dgm:cxn modelId="{97FFD6D0-8542-42D2-94A2-4C384D193473}" type="presParOf" srcId="{580D6BA1-6B7C-4758-BE24-97613952A505}" destId="{E7BA8528-16A3-425A-BF39-2E3E92C4104E}" srcOrd="4" destOrd="0" presId="urn:microsoft.com/office/officeart/2005/8/layout/target1"/>
    <dgm:cxn modelId="{3EA8C7AB-3881-468B-AFAE-248FFA19A1E7}" type="presParOf" srcId="{580D6BA1-6B7C-4758-BE24-97613952A505}" destId="{31B32E2A-61B6-48AF-A10B-09CFA255A396}" srcOrd="5" destOrd="0" presId="urn:microsoft.com/office/officeart/2005/8/layout/target1"/>
    <dgm:cxn modelId="{5426342B-06F5-489C-8FCC-807F8002CF54}" type="presParOf" srcId="{580D6BA1-6B7C-4758-BE24-97613952A505}" destId="{360531AF-12EC-4F6F-A303-D476BCCCBD5C}" srcOrd="6" destOrd="0" presId="urn:microsoft.com/office/officeart/2005/8/layout/target1"/>
    <dgm:cxn modelId="{24238669-4ED2-456B-8D98-5CE8145BFBF3}" type="presParOf" srcId="{580D6BA1-6B7C-4758-BE24-97613952A505}" destId="{405B9C91-3481-4893-91F5-77DAC245B1D4}" srcOrd="7" destOrd="0" presId="urn:microsoft.com/office/officeart/2005/8/layout/target1"/>
    <dgm:cxn modelId="{31F2144B-7012-4AC2-A10F-E9EF560BE1A0}" type="presParOf" srcId="{580D6BA1-6B7C-4758-BE24-97613952A505}" destId="{2E743610-DB19-45C1-9F00-183D72BD956D}" srcOrd="8" destOrd="0" presId="urn:microsoft.com/office/officeart/2005/8/layout/target1"/>
    <dgm:cxn modelId="{BEB03C8D-2E32-4EEC-98E1-2644734546E8}" type="presParOf" srcId="{580D6BA1-6B7C-4758-BE24-97613952A505}" destId="{94301EF0-097E-4A2C-B6D3-7D2A5E629C2A}" srcOrd="9" destOrd="0" presId="urn:microsoft.com/office/officeart/2005/8/layout/target1"/>
    <dgm:cxn modelId="{C13A227D-CBB6-4CD9-BC7E-AC17875405D5}" type="presParOf" srcId="{580D6BA1-6B7C-4758-BE24-97613952A505}" destId="{8F0884E9-042F-4E1A-AAB2-62E23CB28831}" srcOrd="10" destOrd="0" presId="urn:microsoft.com/office/officeart/2005/8/layout/target1"/>
    <dgm:cxn modelId="{778C3ABC-1EBE-4B6E-9680-3B8ADBF80D36}" type="presParOf" srcId="{580D6BA1-6B7C-4758-BE24-97613952A505}" destId="{9617F6D0-AEB5-4BFF-8F7A-BC9FC0C932F5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4A1AA-036F-407E-AF4E-C8FB51EEDB5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8BB7470C-FA38-4525-8758-58F0786C79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Показатели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культуры  речи</a:t>
          </a:r>
          <a:endParaRPr kumimoji="0" lang="ru-RU" alt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9F20CF-31C5-4DCC-9B8F-E3E245CAF2A9}" type="parTrans" cxnId="{A958B7F9-330C-4164-B389-AA279ACC1889}">
      <dgm:prSet/>
      <dgm:spPr/>
    </dgm:pt>
    <dgm:pt modelId="{A863B8AF-A056-4996-9D8E-AEA8303ADE1C}" type="sibTrans" cxnId="{A958B7F9-330C-4164-B389-AA279ACC1889}">
      <dgm:prSet/>
      <dgm:spPr/>
    </dgm:pt>
    <dgm:pt modelId="{8E9EB8D9-0AFE-48B4-9395-34BFB0E1CF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Содержательность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CC638C1D-7EBD-40CD-8131-3A6B674C77CF}" type="parTrans" cxnId="{D56822F4-890F-48AD-97BF-ACB793C15CF1}">
      <dgm:prSet/>
      <dgm:spPr/>
      <dgm:t>
        <a:bodyPr/>
        <a:lstStyle/>
        <a:p>
          <a:endParaRPr lang="ru-RU"/>
        </a:p>
      </dgm:t>
    </dgm:pt>
    <dgm:pt modelId="{32BB2593-27BE-4542-BF80-7ECF20404192}" type="sibTrans" cxnId="{D56822F4-890F-48AD-97BF-ACB793C15CF1}">
      <dgm:prSet/>
      <dgm:spPr/>
    </dgm:pt>
    <dgm:pt modelId="{1E9A6071-80D4-4C9F-BB27-1FD361B1F02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Логичность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05185957-51A6-4210-8BED-590F400E2283}" type="parTrans" cxnId="{574F7865-273E-4335-A70B-3BBDDF3BB966}">
      <dgm:prSet/>
      <dgm:spPr/>
      <dgm:t>
        <a:bodyPr/>
        <a:lstStyle/>
        <a:p>
          <a:endParaRPr lang="ru-RU"/>
        </a:p>
      </dgm:t>
    </dgm:pt>
    <dgm:pt modelId="{45DCD436-BEA6-4B2E-B4C9-509B2E12A295}" type="sibTrans" cxnId="{574F7865-273E-4335-A70B-3BBDDF3BB966}">
      <dgm:prSet/>
      <dgm:spPr/>
    </dgm:pt>
    <dgm:pt modelId="{A8692EE3-9F4D-456D-9F9B-E263D39204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Выразительность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E1337A3A-D7E4-4141-8A2E-44FBC838154C}" type="parTrans" cxnId="{BCAC3618-32C3-493F-A0CA-4A6A5EE24A09}">
      <dgm:prSet/>
      <dgm:spPr/>
      <dgm:t>
        <a:bodyPr/>
        <a:lstStyle/>
        <a:p>
          <a:endParaRPr lang="ru-RU"/>
        </a:p>
      </dgm:t>
    </dgm:pt>
    <dgm:pt modelId="{9F7CFEC7-1658-4EC6-A712-15D9D9E137F4}" type="sibTrans" cxnId="{BCAC3618-32C3-493F-A0CA-4A6A5EE24A09}">
      <dgm:prSet/>
      <dgm:spPr/>
    </dgm:pt>
    <dgm:pt modelId="{0499AD9F-EEAC-40DE-B35F-5D1FE4FE14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Точность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7993705F-1FD1-48F6-BCC5-3614B2E84EB1}" type="parTrans" cxnId="{FC43CCCD-B24D-403D-BFD7-2BC3CAB1B08A}">
      <dgm:prSet/>
      <dgm:spPr/>
      <dgm:t>
        <a:bodyPr/>
        <a:lstStyle/>
        <a:p>
          <a:endParaRPr lang="ru-RU"/>
        </a:p>
      </dgm:t>
    </dgm:pt>
    <dgm:pt modelId="{083040D4-27A1-4F5B-9C5D-A8A909C2539E}" type="sibTrans" cxnId="{FC43CCCD-B24D-403D-BFD7-2BC3CAB1B08A}">
      <dgm:prSet/>
      <dgm:spPr/>
    </dgm:pt>
    <dgm:pt modelId="{51F7BE5D-80BD-4A87-A527-CC4F125692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Ясность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95C2963C-B9F0-4D8E-9EFA-7BE9379E980E}" type="parTrans" cxnId="{724C4A6C-1F3D-4E56-9469-955257C1CE82}">
      <dgm:prSet/>
      <dgm:spPr/>
      <dgm:t>
        <a:bodyPr/>
        <a:lstStyle/>
        <a:p>
          <a:endParaRPr lang="ru-RU"/>
        </a:p>
      </dgm:t>
    </dgm:pt>
    <dgm:pt modelId="{7A288FAE-C573-4E31-BA1F-ABC9F5B141ED}" type="sibTrans" cxnId="{724C4A6C-1F3D-4E56-9469-955257C1CE82}">
      <dgm:prSet/>
      <dgm:spPr/>
    </dgm:pt>
    <dgm:pt modelId="{71C79851-8F6A-4587-9B64-B59CFCABAD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Чистота</a:t>
          </a: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F99A0E-9C41-4A16-88B7-D001AF8F3261}" type="parTrans" cxnId="{5E8FDB38-6835-4B43-93C0-FB621C5C7694}">
      <dgm:prSet/>
      <dgm:spPr/>
      <dgm:t>
        <a:bodyPr/>
        <a:lstStyle/>
        <a:p>
          <a:endParaRPr lang="ru-RU"/>
        </a:p>
      </dgm:t>
    </dgm:pt>
    <dgm:pt modelId="{FE2A6799-0419-4D3D-AF10-D3E76625FDB1}" type="sibTrans" cxnId="{5E8FDB38-6835-4B43-93C0-FB621C5C7694}">
      <dgm:prSet/>
      <dgm:spPr/>
    </dgm:pt>
    <dgm:pt modelId="{2E4BA0A4-DD1E-4F5E-B601-03081CBFD32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Правильность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E6AE4FDD-CB4E-4558-885E-A3C99B492AC8}" type="parTrans" cxnId="{2F8B4B3D-0A39-44DA-943A-4448A6118F51}">
      <dgm:prSet/>
      <dgm:spPr/>
      <dgm:t>
        <a:bodyPr/>
        <a:lstStyle/>
        <a:p>
          <a:endParaRPr lang="ru-RU"/>
        </a:p>
      </dgm:t>
    </dgm:pt>
    <dgm:pt modelId="{9A7C5015-96E7-49E5-B0FA-6AEDCE5339AC}" type="sibTrans" cxnId="{2F8B4B3D-0A39-44DA-943A-4448A6118F51}">
      <dgm:prSet/>
      <dgm:spPr/>
    </dgm:pt>
    <dgm:pt modelId="{CFBD5705-FB7F-4233-87FA-12C4221B9733}" type="pres">
      <dgm:prSet presAssocID="{47E4A1AA-036F-407E-AF4E-C8FB51EEDB5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C86AE8D-25DD-49A5-A484-21D48376E5CA}" type="pres">
      <dgm:prSet presAssocID="{8BB7470C-FA38-4525-8758-58F0786C7935}" presName="centerShape" presStyleLbl="node0" presStyleIdx="0" presStyleCnt="1"/>
      <dgm:spPr/>
    </dgm:pt>
    <dgm:pt modelId="{2A99EE8D-9341-4E8C-8DA1-13A87DCBEE45}" type="pres">
      <dgm:prSet presAssocID="{CC638C1D-7EBD-40CD-8131-3A6B674C77CF}" presName="Name9" presStyleLbl="parChTrans1D2" presStyleIdx="0" presStyleCnt="7"/>
      <dgm:spPr/>
    </dgm:pt>
    <dgm:pt modelId="{D7643BA3-BDB1-47F8-9917-74E0F3742924}" type="pres">
      <dgm:prSet presAssocID="{CC638C1D-7EBD-40CD-8131-3A6B674C77CF}" presName="connTx" presStyleLbl="parChTrans1D2" presStyleIdx="0" presStyleCnt="7"/>
      <dgm:spPr/>
    </dgm:pt>
    <dgm:pt modelId="{D0161A77-0EDF-4FAF-9075-571705630DC2}" type="pres">
      <dgm:prSet presAssocID="{8E9EB8D9-0AFE-48B4-9395-34BFB0E1CF4E}" presName="node" presStyleLbl="node1" presStyleIdx="0" presStyleCnt="7">
        <dgm:presLayoutVars>
          <dgm:bulletEnabled val="1"/>
        </dgm:presLayoutVars>
      </dgm:prSet>
      <dgm:spPr/>
    </dgm:pt>
    <dgm:pt modelId="{3CF04FBB-BD73-490A-A0C4-321AA390318B}" type="pres">
      <dgm:prSet presAssocID="{05185957-51A6-4210-8BED-590F400E2283}" presName="Name9" presStyleLbl="parChTrans1D2" presStyleIdx="1" presStyleCnt="7"/>
      <dgm:spPr/>
    </dgm:pt>
    <dgm:pt modelId="{765E1B92-FC7A-41B2-A5BB-F19BA3EE2388}" type="pres">
      <dgm:prSet presAssocID="{05185957-51A6-4210-8BED-590F400E2283}" presName="connTx" presStyleLbl="parChTrans1D2" presStyleIdx="1" presStyleCnt="7"/>
      <dgm:spPr/>
    </dgm:pt>
    <dgm:pt modelId="{2C86E246-8688-4A09-9CD2-3F5B7CD29198}" type="pres">
      <dgm:prSet presAssocID="{1E9A6071-80D4-4C9F-BB27-1FD361B1F024}" presName="node" presStyleLbl="node1" presStyleIdx="1" presStyleCnt="7">
        <dgm:presLayoutVars>
          <dgm:bulletEnabled val="1"/>
        </dgm:presLayoutVars>
      </dgm:prSet>
      <dgm:spPr/>
    </dgm:pt>
    <dgm:pt modelId="{3A201962-7A4B-466E-BAE5-087C46DEBE77}" type="pres">
      <dgm:prSet presAssocID="{E1337A3A-D7E4-4141-8A2E-44FBC838154C}" presName="Name9" presStyleLbl="parChTrans1D2" presStyleIdx="2" presStyleCnt="7"/>
      <dgm:spPr/>
    </dgm:pt>
    <dgm:pt modelId="{C2A9231E-A9D7-44C4-89F2-810B5DD1C0DE}" type="pres">
      <dgm:prSet presAssocID="{E1337A3A-D7E4-4141-8A2E-44FBC838154C}" presName="connTx" presStyleLbl="parChTrans1D2" presStyleIdx="2" presStyleCnt="7"/>
      <dgm:spPr/>
    </dgm:pt>
    <dgm:pt modelId="{DE0743EE-B0B7-4A09-AED6-A1762558E33F}" type="pres">
      <dgm:prSet presAssocID="{A8692EE3-9F4D-456D-9F9B-E263D39204F5}" presName="node" presStyleLbl="node1" presStyleIdx="2" presStyleCnt="7">
        <dgm:presLayoutVars>
          <dgm:bulletEnabled val="1"/>
        </dgm:presLayoutVars>
      </dgm:prSet>
      <dgm:spPr/>
    </dgm:pt>
    <dgm:pt modelId="{BC441642-B01E-4BBD-817A-3998C7C01693}" type="pres">
      <dgm:prSet presAssocID="{7993705F-1FD1-48F6-BCC5-3614B2E84EB1}" presName="Name9" presStyleLbl="parChTrans1D2" presStyleIdx="3" presStyleCnt="7"/>
      <dgm:spPr/>
    </dgm:pt>
    <dgm:pt modelId="{30016000-B5E6-4F7B-B465-F131DE4D71D8}" type="pres">
      <dgm:prSet presAssocID="{7993705F-1FD1-48F6-BCC5-3614B2E84EB1}" presName="connTx" presStyleLbl="parChTrans1D2" presStyleIdx="3" presStyleCnt="7"/>
      <dgm:spPr/>
    </dgm:pt>
    <dgm:pt modelId="{EFB70A61-C842-4050-BF27-CCEE80D2A12D}" type="pres">
      <dgm:prSet presAssocID="{0499AD9F-EEAC-40DE-B35F-5D1FE4FE14C4}" presName="node" presStyleLbl="node1" presStyleIdx="3" presStyleCnt="7">
        <dgm:presLayoutVars>
          <dgm:bulletEnabled val="1"/>
        </dgm:presLayoutVars>
      </dgm:prSet>
      <dgm:spPr/>
    </dgm:pt>
    <dgm:pt modelId="{EFFD9685-51AE-4C85-8428-5FD7F52F96D2}" type="pres">
      <dgm:prSet presAssocID="{95C2963C-B9F0-4D8E-9EFA-7BE9379E980E}" presName="Name9" presStyleLbl="parChTrans1D2" presStyleIdx="4" presStyleCnt="7"/>
      <dgm:spPr/>
    </dgm:pt>
    <dgm:pt modelId="{AA5FCE70-F7CF-410F-B39F-9D16FB149290}" type="pres">
      <dgm:prSet presAssocID="{95C2963C-B9F0-4D8E-9EFA-7BE9379E980E}" presName="connTx" presStyleLbl="parChTrans1D2" presStyleIdx="4" presStyleCnt="7"/>
      <dgm:spPr/>
    </dgm:pt>
    <dgm:pt modelId="{13F522FA-C39B-4AE2-8634-D9D52456BF75}" type="pres">
      <dgm:prSet presAssocID="{51F7BE5D-80BD-4A87-A527-CC4F125692BD}" presName="node" presStyleLbl="node1" presStyleIdx="4" presStyleCnt="7">
        <dgm:presLayoutVars>
          <dgm:bulletEnabled val="1"/>
        </dgm:presLayoutVars>
      </dgm:prSet>
      <dgm:spPr/>
    </dgm:pt>
    <dgm:pt modelId="{609AE861-7038-4DAB-998B-D0647E9F3F19}" type="pres">
      <dgm:prSet presAssocID="{B2F99A0E-9C41-4A16-88B7-D001AF8F3261}" presName="Name9" presStyleLbl="parChTrans1D2" presStyleIdx="5" presStyleCnt="7"/>
      <dgm:spPr/>
    </dgm:pt>
    <dgm:pt modelId="{9605DF8C-4CFF-4BDC-8683-B193F0CCA773}" type="pres">
      <dgm:prSet presAssocID="{B2F99A0E-9C41-4A16-88B7-D001AF8F3261}" presName="connTx" presStyleLbl="parChTrans1D2" presStyleIdx="5" presStyleCnt="7"/>
      <dgm:spPr/>
    </dgm:pt>
    <dgm:pt modelId="{374450FA-F557-42BA-96BE-D345CFFC7EC6}" type="pres">
      <dgm:prSet presAssocID="{71C79851-8F6A-4587-9B64-B59CFCABADDB}" presName="node" presStyleLbl="node1" presStyleIdx="5" presStyleCnt="7">
        <dgm:presLayoutVars>
          <dgm:bulletEnabled val="1"/>
        </dgm:presLayoutVars>
      </dgm:prSet>
      <dgm:spPr/>
    </dgm:pt>
    <dgm:pt modelId="{4F6E4502-3397-41C2-8705-2CAFA22FD8A0}" type="pres">
      <dgm:prSet presAssocID="{E6AE4FDD-CB4E-4558-885E-A3C99B492AC8}" presName="Name9" presStyleLbl="parChTrans1D2" presStyleIdx="6" presStyleCnt="7"/>
      <dgm:spPr/>
    </dgm:pt>
    <dgm:pt modelId="{025F39C7-1E2A-4B49-99B0-E7444AC3C763}" type="pres">
      <dgm:prSet presAssocID="{E6AE4FDD-CB4E-4558-885E-A3C99B492AC8}" presName="connTx" presStyleLbl="parChTrans1D2" presStyleIdx="6" presStyleCnt="7"/>
      <dgm:spPr/>
    </dgm:pt>
    <dgm:pt modelId="{1A8614CC-0FB2-49A2-94BD-A33728DE4EDF}" type="pres">
      <dgm:prSet presAssocID="{2E4BA0A4-DD1E-4F5E-B601-03081CBFD328}" presName="node" presStyleLbl="node1" presStyleIdx="6" presStyleCnt="7">
        <dgm:presLayoutVars>
          <dgm:bulletEnabled val="1"/>
        </dgm:presLayoutVars>
      </dgm:prSet>
      <dgm:spPr/>
    </dgm:pt>
  </dgm:ptLst>
  <dgm:cxnLst>
    <dgm:cxn modelId="{69C0124A-9216-42BA-ACBB-5A8E94A1E2F8}" type="presOf" srcId="{2E4BA0A4-DD1E-4F5E-B601-03081CBFD328}" destId="{1A8614CC-0FB2-49A2-94BD-A33728DE4EDF}" srcOrd="0" destOrd="0" presId="urn:microsoft.com/office/officeart/2005/8/layout/radial1"/>
    <dgm:cxn modelId="{A1E8C5A2-2C57-463D-A717-8EA48DCD30BF}" type="presOf" srcId="{B2F99A0E-9C41-4A16-88B7-D001AF8F3261}" destId="{609AE861-7038-4DAB-998B-D0647E9F3F19}" srcOrd="0" destOrd="0" presId="urn:microsoft.com/office/officeart/2005/8/layout/radial1"/>
    <dgm:cxn modelId="{FC43CCCD-B24D-403D-BFD7-2BC3CAB1B08A}" srcId="{8BB7470C-FA38-4525-8758-58F0786C7935}" destId="{0499AD9F-EEAC-40DE-B35F-5D1FE4FE14C4}" srcOrd="3" destOrd="0" parTransId="{7993705F-1FD1-48F6-BCC5-3614B2E84EB1}" sibTransId="{083040D4-27A1-4F5B-9C5D-A8A909C2539E}"/>
    <dgm:cxn modelId="{5F8B8859-7CE5-409F-A2E2-37FC116928FF}" type="presOf" srcId="{7993705F-1FD1-48F6-BCC5-3614B2E84EB1}" destId="{30016000-B5E6-4F7B-B465-F131DE4D71D8}" srcOrd="1" destOrd="0" presId="urn:microsoft.com/office/officeart/2005/8/layout/radial1"/>
    <dgm:cxn modelId="{5E8FDB38-6835-4B43-93C0-FB621C5C7694}" srcId="{8BB7470C-FA38-4525-8758-58F0786C7935}" destId="{71C79851-8F6A-4587-9B64-B59CFCABADDB}" srcOrd="5" destOrd="0" parTransId="{B2F99A0E-9C41-4A16-88B7-D001AF8F3261}" sibTransId="{FE2A6799-0419-4D3D-AF10-D3E76625FDB1}"/>
    <dgm:cxn modelId="{724C4A6C-1F3D-4E56-9469-955257C1CE82}" srcId="{8BB7470C-FA38-4525-8758-58F0786C7935}" destId="{51F7BE5D-80BD-4A87-A527-CC4F125692BD}" srcOrd="4" destOrd="0" parTransId="{95C2963C-B9F0-4D8E-9EFA-7BE9379E980E}" sibTransId="{7A288FAE-C573-4E31-BA1F-ABC9F5B141ED}"/>
    <dgm:cxn modelId="{A958B7F9-330C-4164-B389-AA279ACC1889}" srcId="{47E4A1AA-036F-407E-AF4E-C8FB51EEDB5A}" destId="{8BB7470C-FA38-4525-8758-58F0786C7935}" srcOrd="0" destOrd="0" parTransId="{C89F20CF-31C5-4DCC-9B8F-E3E245CAF2A9}" sibTransId="{A863B8AF-A056-4996-9D8E-AEA8303ADE1C}"/>
    <dgm:cxn modelId="{A38501B3-7379-40E0-9AC9-5F4F9C8E1BD6}" type="presOf" srcId="{8BB7470C-FA38-4525-8758-58F0786C7935}" destId="{4C86AE8D-25DD-49A5-A484-21D48376E5CA}" srcOrd="0" destOrd="0" presId="urn:microsoft.com/office/officeart/2005/8/layout/radial1"/>
    <dgm:cxn modelId="{E25CAD22-E8F4-4260-87B1-162840048710}" type="presOf" srcId="{95C2963C-B9F0-4D8E-9EFA-7BE9379E980E}" destId="{EFFD9685-51AE-4C85-8428-5FD7F52F96D2}" srcOrd="0" destOrd="0" presId="urn:microsoft.com/office/officeart/2005/8/layout/radial1"/>
    <dgm:cxn modelId="{0164743F-67A3-45B2-AA61-31C713C2B48F}" type="presOf" srcId="{CC638C1D-7EBD-40CD-8131-3A6B674C77CF}" destId="{D7643BA3-BDB1-47F8-9917-74E0F3742924}" srcOrd="1" destOrd="0" presId="urn:microsoft.com/office/officeart/2005/8/layout/radial1"/>
    <dgm:cxn modelId="{47AE868B-C559-49E0-8A98-9D11D629047A}" type="presOf" srcId="{E6AE4FDD-CB4E-4558-885E-A3C99B492AC8}" destId="{4F6E4502-3397-41C2-8705-2CAFA22FD8A0}" srcOrd="0" destOrd="0" presId="urn:microsoft.com/office/officeart/2005/8/layout/radial1"/>
    <dgm:cxn modelId="{C1236D30-3B87-4DDB-A234-6BB96488BC53}" type="presOf" srcId="{1E9A6071-80D4-4C9F-BB27-1FD361B1F024}" destId="{2C86E246-8688-4A09-9CD2-3F5B7CD29198}" srcOrd="0" destOrd="0" presId="urn:microsoft.com/office/officeart/2005/8/layout/radial1"/>
    <dgm:cxn modelId="{5BB1B795-5E72-4DE1-827A-EACC8288582E}" type="presOf" srcId="{E6AE4FDD-CB4E-4558-885E-A3C99B492AC8}" destId="{025F39C7-1E2A-4B49-99B0-E7444AC3C763}" srcOrd="1" destOrd="0" presId="urn:microsoft.com/office/officeart/2005/8/layout/radial1"/>
    <dgm:cxn modelId="{C7E47457-93A0-4A0A-8516-B9823BDC63BD}" type="presOf" srcId="{8E9EB8D9-0AFE-48B4-9395-34BFB0E1CF4E}" destId="{D0161A77-0EDF-4FAF-9075-571705630DC2}" srcOrd="0" destOrd="0" presId="urn:microsoft.com/office/officeart/2005/8/layout/radial1"/>
    <dgm:cxn modelId="{E4C895B2-E667-449E-9AEE-C5AC56C2B9F7}" type="presOf" srcId="{E1337A3A-D7E4-4141-8A2E-44FBC838154C}" destId="{3A201962-7A4B-466E-BAE5-087C46DEBE77}" srcOrd="0" destOrd="0" presId="urn:microsoft.com/office/officeart/2005/8/layout/radial1"/>
    <dgm:cxn modelId="{5FEE67A9-7D7E-44A7-B44B-878A11A5E205}" type="presOf" srcId="{B2F99A0E-9C41-4A16-88B7-D001AF8F3261}" destId="{9605DF8C-4CFF-4BDC-8683-B193F0CCA773}" srcOrd="1" destOrd="0" presId="urn:microsoft.com/office/officeart/2005/8/layout/radial1"/>
    <dgm:cxn modelId="{2F8B4B3D-0A39-44DA-943A-4448A6118F51}" srcId="{8BB7470C-FA38-4525-8758-58F0786C7935}" destId="{2E4BA0A4-DD1E-4F5E-B601-03081CBFD328}" srcOrd="6" destOrd="0" parTransId="{E6AE4FDD-CB4E-4558-885E-A3C99B492AC8}" sibTransId="{9A7C5015-96E7-49E5-B0FA-6AEDCE5339AC}"/>
    <dgm:cxn modelId="{2783A96A-2E14-4479-85D5-EDB6892B81F9}" type="presOf" srcId="{E1337A3A-D7E4-4141-8A2E-44FBC838154C}" destId="{C2A9231E-A9D7-44C4-89F2-810B5DD1C0DE}" srcOrd="1" destOrd="0" presId="urn:microsoft.com/office/officeart/2005/8/layout/radial1"/>
    <dgm:cxn modelId="{574F7865-273E-4335-A70B-3BBDDF3BB966}" srcId="{8BB7470C-FA38-4525-8758-58F0786C7935}" destId="{1E9A6071-80D4-4C9F-BB27-1FD361B1F024}" srcOrd="1" destOrd="0" parTransId="{05185957-51A6-4210-8BED-590F400E2283}" sibTransId="{45DCD436-BEA6-4B2E-B4C9-509B2E12A295}"/>
    <dgm:cxn modelId="{D56822F4-890F-48AD-97BF-ACB793C15CF1}" srcId="{8BB7470C-FA38-4525-8758-58F0786C7935}" destId="{8E9EB8D9-0AFE-48B4-9395-34BFB0E1CF4E}" srcOrd="0" destOrd="0" parTransId="{CC638C1D-7EBD-40CD-8131-3A6B674C77CF}" sibTransId="{32BB2593-27BE-4542-BF80-7ECF20404192}"/>
    <dgm:cxn modelId="{72DC4D5A-7324-4E18-9A4F-623FAD8F17BE}" type="presOf" srcId="{7993705F-1FD1-48F6-BCC5-3614B2E84EB1}" destId="{BC441642-B01E-4BBD-817A-3998C7C01693}" srcOrd="0" destOrd="0" presId="urn:microsoft.com/office/officeart/2005/8/layout/radial1"/>
    <dgm:cxn modelId="{9BAD0D7D-B676-4573-B7BC-FEBAD0923D83}" type="presOf" srcId="{95C2963C-B9F0-4D8E-9EFA-7BE9379E980E}" destId="{AA5FCE70-F7CF-410F-B39F-9D16FB149290}" srcOrd="1" destOrd="0" presId="urn:microsoft.com/office/officeart/2005/8/layout/radial1"/>
    <dgm:cxn modelId="{4903BBF2-B1A4-446F-8482-AD2510E1FD03}" type="presOf" srcId="{71C79851-8F6A-4587-9B64-B59CFCABADDB}" destId="{374450FA-F557-42BA-96BE-D345CFFC7EC6}" srcOrd="0" destOrd="0" presId="urn:microsoft.com/office/officeart/2005/8/layout/radial1"/>
    <dgm:cxn modelId="{FD32549C-19CB-4C70-A622-5FA313DE427C}" type="presOf" srcId="{05185957-51A6-4210-8BED-590F400E2283}" destId="{765E1B92-FC7A-41B2-A5BB-F19BA3EE2388}" srcOrd="1" destOrd="0" presId="urn:microsoft.com/office/officeart/2005/8/layout/radial1"/>
    <dgm:cxn modelId="{DE815339-F699-4286-98A5-1914887142F6}" type="presOf" srcId="{A8692EE3-9F4D-456D-9F9B-E263D39204F5}" destId="{DE0743EE-B0B7-4A09-AED6-A1762558E33F}" srcOrd="0" destOrd="0" presId="urn:microsoft.com/office/officeart/2005/8/layout/radial1"/>
    <dgm:cxn modelId="{D0A7953B-C7DA-45E7-8B12-29CFB3DC56FE}" type="presOf" srcId="{0499AD9F-EEAC-40DE-B35F-5D1FE4FE14C4}" destId="{EFB70A61-C842-4050-BF27-CCEE80D2A12D}" srcOrd="0" destOrd="0" presId="urn:microsoft.com/office/officeart/2005/8/layout/radial1"/>
    <dgm:cxn modelId="{6C79AE60-9452-4F29-AC33-67790A9332D6}" type="presOf" srcId="{47E4A1AA-036F-407E-AF4E-C8FB51EEDB5A}" destId="{CFBD5705-FB7F-4233-87FA-12C4221B9733}" srcOrd="0" destOrd="0" presId="urn:microsoft.com/office/officeart/2005/8/layout/radial1"/>
    <dgm:cxn modelId="{A8A70EA8-6159-42F2-BA1D-9FEFD4FE7D58}" type="presOf" srcId="{CC638C1D-7EBD-40CD-8131-3A6B674C77CF}" destId="{2A99EE8D-9341-4E8C-8DA1-13A87DCBEE45}" srcOrd="0" destOrd="0" presId="urn:microsoft.com/office/officeart/2005/8/layout/radial1"/>
    <dgm:cxn modelId="{BCAC3618-32C3-493F-A0CA-4A6A5EE24A09}" srcId="{8BB7470C-FA38-4525-8758-58F0786C7935}" destId="{A8692EE3-9F4D-456D-9F9B-E263D39204F5}" srcOrd="2" destOrd="0" parTransId="{E1337A3A-D7E4-4141-8A2E-44FBC838154C}" sibTransId="{9F7CFEC7-1658-4EC6-A712-15D9D9E137F4}"/>
    <dgm:cxn modelId="{1506D819-2745-47A4-A841-D8434930D586}" type="presOf" srcId="{05185957-51A6-4210-8BED-590F400E2283}" destId="{3CF04FBB-BD73-490A-A0C4-321AA390318B}" srcOrd="0" destOrd="0" presId="urn:microsoft.com/office/officeart/2005/8/layout/radial1"/>
    <dgm:cxn modelId="{92450F9A-3FA9-4B23-83DE-C892D4D1C3BD}" type="presOf" srcId="{51F7BE5D-80BD-4A87-A527-CC4F125692BD}" destId="{13F522FA-C39B-4AE2-8634-D9D52456BF75}" srcOrd="0" destOrd="0" presId="urn:microsoft.com/office/officeart/2005/8/layout/radial1"/>
    <dgm:cxn modelId="{0F06834D-2268-4C05-A5D4-64DA90C91150}" type="presParOf" srcId="{CFBD5705-FB7F-4233-87FA-12C4221B9733}" destId="{4C86AE8D-25DD-49A5-A484-21D48376E5CA}" srcOrd="0" destOrd="0" presId="urn:microsoft.com/office/officeart/2005/8/layout/radial1"/>
    <dgm:cxn modelId="{24585359-567D-49A4-A6A7-7F0CCCE43095}" type="presParOf" srcId="{CFBD5705-FB7F-4233-87FA-12C4221B9733}" destId="{2A99EE8D-9341-4E8C-8DA1-13A87DCBEE45}" srcOrd="1" destOrd="0" presId="urn:microsoft.com/office/officeart/2005/8/layout/radial1"/>
    <dgm:cxn modelId="{466636A4-3137-4B0E-B645-2E8949144F62}" type="presParOf" srcId="{2A99EE8D-9341-4E8C-8DA1-13A87DCBEE45}" destId="{D7643BA3-BDB1-47F8-9917-74E0F3742924}" srcOrd="0" destOrd="0" presId="urn:microsoft.com/office/officeart/2005/8/layout/radial1"/>
    <dgm:cxn modelId="{E32C21DE-CB89-4778-8191-22D2AFB5C501}" type="presParOf" srcId="{CFBD5705-FB7F-4233-87FA-12C4221B9733}" destId="{D0161A77-0EDF-4FAF-9075-571705630DC2}" srcOrd="2" destOrd="0" presId="urn:microsoft.com/office/officeart/2005/8/layout/radial1"/>
    <dgm:cxn modelId="{2B6D92EC-9748-4612-A9D7-2EE766E642AB}" type="presParOf" srcId="{CFBD5705-FB7F-4233-87FA-12C4221B9733}" destId="{3CF04FBB-BD73-490A-A0C4-321AA390318B}" srcOrd="3" destOrd="0" presId="urn:microsoft.com/office/officeart/2005/8/layout/radial1"/>
    <dgm:cxn modelId="{D88703CC-D126-40E5-9B3B-C09B533CF1EA}" type="presParOf" srcId="{3CF04FBB-BD73-490A-A0C4-321AA390318B}" destId="{765E1B92-FC7A-41B2-A5BB-F19BA3EE2388}" srcOrd="0" destOrd="0" presId="urn:microsoft.com/office/officeart/2005/8/layout/radial1"/>
    <dgm:cxn modelId="{1D01DB74-4C76-4F49-ABA2-27CEED6DED6D}" type="presParOf" srcId="{CFBD5705-FB7F-4233-87FA-12C4221B9733}" destId="{2C86E246-8688-4A09-9CD2-3F5B7CD29198}" srcOrd="4" destOrd="0" presId="urn:microsoft.com/office/officeart/2005/8/layout/radial1"/>
    <dgm:cxn modelId="{F2E385A0-A5B8-418B-B682-B93506833DF3}" type="presParOf" srcId="{CFBD5705-FB7F-4233-87FA-12C4221B9733}" destId="{3A201962-7A4B-466E-BAE5-087C46DEBE77}" srcOrd="5" destOrd="0" presId="urn:microsoft.com/office/officeart/2005/8/layout/radial1"/>
    <dgm:cxn modelId="{1FBA9D18-2FB6-49D2-8526-42A394B6909C}" type="presParOf" srcId="{3A201962-7A4B-466E-BAE5-087C46DEBE77}" destId="{C2A9231E-A9D7-44C4-89F2-810B5DD1C0DE}" srcOrd="0" destOrd="0" presId="urn:microsoft.com/office/officeart/2005/8/layout/radial1"/>
    <dgm:cxn modelId="{1C869723-6B8C-4EAC-992C-6821E0B6FA80}" type="presParOf" srcId="{CFBD5705-FB7F-4233-87FA-12C4221B9733}" destId="{DE0743EE-B0B7-4A09-AED6-A1762558E33F}" srcOrd="6" destOrd="0" presId="urn:microsoft.com/office/officeart/2005/8/layout/radial1"/>
    <dgm:cxn modelId="{94EF5B89-1EDC-443E-AA24-0E4609D4214A}" type="presParOf" srcId="{CFBD5705-FB7F-4233-87FA-12C4221B9733}" destId="{BC441642-B01E-4BBD-817A-3998C7C01693}" srcOrd="7" destOrd="0" presId="urn:microsoft.com/office/officeart/2005/8/layout/radial1"/>
    <dgm:cxn modelId="{F2DDE645-DE8C-47BC-9E6E-FEB2A5F14423}" type="presParOf" srcId="{BC441642-B01E-4BBD-817A-3998C7C01693}" destId="{30016000-B5E6-4F7B-B465-F131DE4D71D8}" srcOrd="0" destOrd="0" presId="urn:microsoft.com/office/officeart/2005/8/layout/radial1"/>
    <dgm:cxn modelId="{E17D6DDE-0475-484E-ABB0-7289C49C82FB}" type="presParOf" srcId="{CFBD5705-FB7F-4233-87FA-12C4221B9733}" destId="{EFB70A61-C842-4050-BF27-CCEE80D2A12D}" srcOrd="8" destOrd="0" presId="urn:microsoft.com/office/officeart/2005/8/layout/radial1"/>
    <dgm:cxn modelId="{C47EEA62-84F2-4830-B7C7-269D5E2B3392}" type="presParOf" srcId="{CFBD5705-FB7F-4233-87FA-12C4221B9733}" destId="{EFFD9685-51AE-4C85-8428-5FD7F52F96D2}" srcOrd="9" destOrd="0" presId="urn:microsoft.com/office/officeart/2005/8/layout/radial1"/>
    <dgm:cxn modelId="{DCE50320-1EB1-4C55-8E16-76A21ABDAECA}" type="presParOf" srcId="{EFFD9685-51AE-4C85-8428-5FD7F52F96D2}" destId="{AA5FCE70-F7CF-410F-B39F-9D16FB149290}" srcOrd="0" destOrd="0" presId="urn:microsoft.com/office/officeart/2005/8/layout/radial1"/>
    <dgm:cxn modelId="{1D7D5DBC-6A43-42C9-B643-789BD7129F34}" type="presParOf" srcId="{CFBD5705-FB7F-4233-87FA-12C4221B9733}" destId="{13F522FA-C39B-4AE2-8634-D9D52456BF75}" srcOrd="10" destOrd="0" presId="urn:microsoft.com/office/officeart/2005/8/layout/radial1"/>
    <dgm:cxn modelId="{A05E4219-7D41-46AB-9064-345B80B14999}" type="presParOf" srcId="{CFBD5705-FB7F-4233-87FA-12C4221B9733}" destId="{609AE861-7038-4DAB-998B-D0647E9F3F19}" srcOrd="11" destOrd="0" presId="urn:microsoft.com/office/officeart/2005/8/layout/radial1"/>
    <dgm:cxn modelId="{D7E75477-ACD6-4CC9-9146-413E58DE75FF}" type="presParOf" srcId="{609AE861-7038-4DAB-998B-D0647E9F3F19}" destId="{9605DF8C-4CFF-4BDC-8683-B193F0CCA773}" srcOrd="0" destOrd="0" presId="urn:microsoft.com/office/officeart/2005/8/layout/radial1"/>
    <dgm:cxn modelId="{41DBD648-D956-43DB-B3A6-43479D29E90A}" type="presParOf" srcId="{CFBD5705-FB7F-4233-87FA-12C4221B9733}" destId="{374450FA-F557-42BA-96BE-D345CFFC7EC6}" srcOrd="12" destOrd="0" presId="urn:microsoft.com/office/officeart/2005/8/layout/radial1"/>
    <dgm:cxn modelId="{C1F71FBC-7A37-4BF1-893D-DADCA9F660B6}" type="presParOf" srcId="{CFBD5705-FB7F-4233-87FA-12C4221B9733}" destId="{4F6E4502-3397-41C2-8705-2CAFA22FD8A0}" srcOrd="13" destOrd="0" presId="urn:microsoft.com/office/officeart/2005/8/layout/radial1"/>
    <dgm:cxn modelId="{BC8A7E32-B7FE-49DB-8A6F-970328B43E7B}" type="presParOf" srcId="{4F6E4502-3397-41C2-8705-2CAFA22FD8A0}" destId="{025F39C7-1E2A-4B49-99B0-E7444AC3C763}" srcOrd="0" destOrd="0" presId="urn:microsoft.com/office/officeart/2005/8/layout/radial1"/>
    <dgm:cxn modelId="{2F613F8A-5247-477C-89BD-EB67AF8CD389}" type="presParOf" srcId="{CFBD5705-FB7F-4233-87FA-12C4221B9733}" destId="{1A8614CC-0FB2-49A2-94BD-A33728DE4EDF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B1EA9D-5CE5-4D5E-A672-2579A7F8F8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95BBCF3-7763-449E-BF80-EF8309407F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Виды сочинений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gm:t>
    </dgm:pt>
    <dgm:pt modelId="{5FB6EE62-285B-4C90-BBA7-7CB7316A76FE}" type="parTrans" cxnId="{6DBC1C30-2ED3-4FE3-8227-9F08292ED24A}">
      <dgm:prSet/>
      <dgm:spPr/>
    </dgm:pt>
    <dgm:pt modelId="{B7E0C213-DDDB-4727-95E1-478AFABC0501}" type="sibTrans" cxnId="{6DBC1C30-2ED3-4FE3-8227-9F08292ED24A}">
      <dgm:prSet/>
      <dgm:spPr/>
    </dgm:pt>
    <dgm:pt modelId="{0C2C1308-96CD-4E43-B63C-74102C6F38F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описание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6026A3-49F0-47FE-9CF3-B5D4DC78A9EF}" type="parTrans" cxnId="{458A7307-FE6C-4CFC-9888-B9B2BA112DDC}">
      <dgm:prSet/>
      <dgm:spPr/>
    </dgm:pt>
    <dgm:pt modelId="{FA999F65-9896-476B-AEDB-5C7DF22DD9A5}" type="sibTrans" cxnId="{458A7307-FE6C-4CFC-9888-B9B2BA112DDC}">
      <dgm:prSet/>
      <dgm:spPr/>
    </dgm:pt>
    <dgm:pt modelId="{D0DC6B75-C0E6-415B-A6A2-C97AF3C05F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 элементами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рассуждения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40006-C297-4182-80D5-53D2D4589898}" type="parTrans" cxnId="{39B949D6-5217-4CB4-A461-F7B8D8B6A2C9}">
      <dgm:prSet/>
      <dgm:spPr/>
    </dgm:pt>
    <dgm:pt modelId="{3155A256-2441-4DCC-980D-429CAABEDE7B}" type="sibTrans" cxnId="{39B949D6-5217-4CB4-A461-F7B8D8B6A2C9}">
      <dgm:prSet/>
      <dgm:spPr/>
    </dgm:pt>
    <dgm:pt modelId="{D6952918-EDCC-46B2-9837-42179B472C1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картине или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серии картинок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F70B4B-CE7B-4EB7-A797-4AE2AD8304C8}" type="parTrans" cxnId="{948C0444-1E18-415B-BED7-70C41DAC55A8}">
      <dgm:prSet/>
      <dgm:spPr/>
    </dgm:pt>
    <dgm:pt modelId="{469C99C6-F67F-4BD8-BBB7-3712C14E9377}" type="sibTrans" cxnId="{948C0444-1E18-415B-BED7-70C41DAC55A8}">
      <dgm:prSet/>
      <dgm:spPr/>
    </dgm:pt>
    <dgm:pt modelId="{F5B8728E-F138-4CC1-B84E-395F443140CE}" type="pres">
      <dgm:prSet presAssocID="{83B1EA9D-5CE5-4D5E-A672-2579A7F8F8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4A9479-9D33-4D7C-B8B0-A529F3E9288F}" type="pres">
      <dgm:prSet presAssocID="{495BBCF3-7763-449E-BF80-EF8309407F15}" presName="hierRoot1" presStyleCnt="0">
        <dgm:presLayoutVars>
          <dgm:hierBranch/>
        </dgm:presLayoutVars>
      </dgm:prSet>
      <dgm:spPr/>
    </dgm:pt>
    <dgm:pt modelId="{9663F5C9-7F27-4D6D-B10F-D460B0EEE29C}" type="pres">
      <dgm:prSet presAssocID="{495BBCF3-7763-449E-BF80-EF8309407F15}" presName="rootComposite1" presStyleCnt="0"/>
      <dgm:spPr/>
    </dgm:pt>
    <dgm:pt modelId="{A4CAD5DA-F8E1-4098-A312-0D183660F4F2}" type="pres">
      <dgm:prSet presAssocID="{495BBCF3-7763-449E-BF80-EF8309407F15}" presName="rootText1" presStyleLbl="node0" presStyleIdx="0" presStyleCnt="1">
        <dgm:presLayoutVars>
          <dgm:chPref val="3"/>
        </dgm:presLayoutVars>
      </dgm:prSet>
      <dgm:spPr/>
    </dgm:pt>
    <dgm:pt modelId="{ED7A01C3-F548-4273-BCE5-E0FAFCF129FD}" type="pres">
      <dgm:prSet presAssocID="{495BBCF3-7763-449E-BF80-EF8309407F15}" presName="rootConnector1" presStyleLbl="node1" presStyleIdx="0" presStyleCnt="0"/>
      <dgm:spPr/>
    </dgm:pt>
    <dgm:pt modelId="{71079415-7DAA-4B66-ADC3-BD184D83558F}" type="pres">
      <dgm:prSet presAssocID="{495BBCF3-7763-449E-BF80-EF8309407F15}" presName="hierChild2" presStyleCnt="0"/>
      <dgm:spPr/>
    </dgm:pt>
    <dgm:pt modelId="{2CA2AE1A-7A4F-4DED-9D7A-F8D03D5A373D}" type="pres">
      <dgm:prSet presAssocID="{196026A3-49F0-47FE-9CF3-B5D4DC78A9EF}" presName="Name35" presStyleLbl="parChTrans1D2" presStyleIdx="0" presStyleCnt="3"/>
      <dgm:spPr/>
    </dgm:pt>
    <dgm:pt modelId="{53BD97CC-EFE5-4B53-B02E-823FDECB7FF0}" type="pres">
      <dgm:prSet presAssocID="{0C2C1308-96CD-4E43-B63C-74102C6F38FB}" presName="hierRoot2" presStyleCnt="0">
        <dgm:presLayoutVars>
          <dgm:hierBranch/>
        </dgm:presLayoutVars>
      </dgm:prSet>
      <dgm:spPr/>
    </dgm:pt>
    <dgm:pt modelId="{9A60B438-159B-4BB3-80E9-C5C296F144F4}" type="pres">
      <dgm:prSet presAssocID="{0C2C1308-96CD-4E43-B63C-74102C6F38FB}" presName="rootComposite" presStyleCnt="0"/>
      <dgm:spPr/>
    </dgm:pt>
    <dgm:pt modelId="{7B029FF8-75BA-4560-96DF-ED6956ECCB0A}" type="pres">
      <dgm:prSet presAssocID="{0C2C1308-96CD-4E43-B63C-74102C6F38FB}" presName="rootText" presStyleLbl="node2" presStyleIdx="0" presStyleCnt="3">
        <dgm:presLayoutVars>
          <dgm:chPref val="3"/>
        </dgm:presLayoutVars>
      </dgm:prSet>
      <dgm:spPr/>
    </dgm:pt>
    <dgm:pt modelId="{C1840BF5-B440-4D21-93A2-9E4F1944BEA3}" type="pres">
      <dgm:prSet presAssocID="{0C2C1308-96CD-4E43-B63C-74102C6F38FB}" presName="rootConnector" presStyleLbl="node2" presStyleIdx="0" presStyleCnt="3"/>
      <dgm:spPr/>
    </dgm:pt>
    <dgm:pt modelId="{03D68328-3E44-4098-9E29-6D5C219E074A}" type="pres">
      <dgm:prSet presAssocID="{0C2C1308-96CD-4E43-B63C-74102C6F38FB}" presName="hierChild4" presStyleCnt="0"/>
      <dgm:spPr/>
    </dgm:pt>
    <dgm:pt modelId="{54ADD0B0-3429-4D45-9F24-9F7EB3CA0B3A}" type="pres">
      <dgm:prSet presAssocID="{0C2C1308-96CD-4E43-B63C-74102C6F38FB}" presName="hierChild5" presStyleCnt="0"/>
      <dgm:spPr/>
    </dgm:pt>
    <dgm:pt modelId="{59C727D5-3E1F-4D65-BEF0-9A61AD69C5C6}" type="pres">
      <dgm:prSet presAssocID="{4A140006-C297-4182-80D5-53D2D4589898}" presName="Name35" presStyleLbl="parChTrans1D2" presStyleIdx="1" presStyleCnt="3"/>
      <dgm:spPr/>
    </dgm:pt>
    <dgm:pt modelId="{7B261808-22E5-4101-870E-8CD2FC82BD18}" type="pres">
      <dgm:prSet presAssocID="{D0DC6B75-C0E6-415B-A6A2-C97AF3C05F25}" presName="hierRoot2" presStyleCnt="0">
        <dgm:presLayoutVars>
          <dgm:hierBranch/>
        </dgm:presLayoutVars>
      </dgm:prSet>
      <dgm:spPr/>
    </dgm:pt>
    <dgm:pt modelId="{4554B079-3340-400E-8B56-1F09D79BA679}" type="pres">
      <dgm:prSet presAssocID="{D0DC6B75-C0E6-415B-A6A2-C97AF3C05F25}" presName="rootComposite" presStyleCnt="0"/>
      <dgm:spPr/>
    </dgm:pt>
    <dgm:pt modelId="{45393AE0-50AB-464C-8359-1B4AD42E6E21}" type="pres">
      <dgm:prSet presAssocID="{D0DC6B75-C0E6-415B-A6A2-C97AF3C05F25}" presName="rootText" presStyleLbl="node2" presStyleIdx="1" presStyleCnt="3">
        <dgm:presLayoutVars>
          <dgm:chPref val="3"/>
        </dgm:presLayoutVars>
      </dgm:prSet>
      <dgm:spPr/>
    </dgm:pt>
    <dgm:pt modelId="{22571A45-819A-4802-82F7-B35B6D25A047}" type="pres">
      <dgm:prSet presAssocID="{D0DC6B75-C0E6-415B-A6A2-C97AF3C05F25}" presName="rootConnector" presStyleLbl="node2" presStyleIdx="1" presStyleCnt="3"/>
      <dgm:spPr/>
    </dgm:pt>
    <dgm:pt modelId="{06F9622C-2126-4138-ADF5-53463D755E6F}" type="pres">
      <dgm:prSet presAssocID="{D0DC6B75-C0E6-415B-A6A2-C97AF3C05F25}" presName="hierChild4" presStyleCnt="0"/>
      <dgm:spPr/>
    </dgm:pt>
    <dgm:pt modelId="{2EAA9E86-A84E-404D-8B6C-C0F1B9375F7E}" type="pres">
      <dgm:prSet presAssocID="{D0DC6B75-C0E6-415B-A6A2-C97AF3C05F25}" presName="hierChild5" presStyleCnt="0"/>
      <dgm:spPr/>
    </dgm:pt>
    <dgm:pt modelId="{7A889BC5-918B-46E1-AB7F-20C53719CB65}" type="pres">
      <dgm:prSet presAssocID="{62F70B4B-CE7B-4EB7-A797-4AE2AD8304C8}" presName="Name35" presStyleLbl="parChTrans1D2" presStyleIdx="2" presStyleCnt="3"/>
      <dgm:spPr/>
    </dgm:pt>
    <dgm:pt modelId="{A0756325-F84A-4FA3-9B1A-46133EFCD337}" type="pres">
      <dgm:prSet presAssocID="{D6952918-EDCC-46B2-9837-42179B472C1F}" presName="hierRoot2" presStyleCnt="0">
        <dgm:presLayoutVars>
          <dgm:hierBranch/>
        </dgm:presLayoutVars>
      </dgm:prSet>
      <dgm:spPr/>
    </dgm:pt>
    <dgm:pt modelId="{568EE38C-F25F-4C1A-904E-B1DF05B9AEF8}" type="pres">
      <dgm:prSet presAssocID="{D6952918-EDCC-46B2-9837-42179B472C1F}" presName="rootComposite" presStyleCnt="0"/>
      <dgm:spPr/>
    </dgm:pt>
    <dgm:pt modelId="{E0D098D8-8D44-49C4-884E-2E5809889B57}" type="pres">
      <dgm:prSet presAssocID="{D6952918-EDCC-46B2-9837-42179B472C1F}" presName="rootText" presStyleLbl="node2" presStyleIdx="2" presStyleCnt="3">
        <dgm:presLayoutVars>
          <dgm:chPref val="3"/>
        </dgm:presLayoutVars>
      </dgm:prSet>
      <dgm:spPr/>
    </dgm:pt>
    <dgm:pt modelId="{A33A96AC-11B7-4CE3-817C-D377D3B20D08}" type="pres">
      <dgm:prSet presAssocID="{D6952918-EDCC-46B2-9837-42179B472C1F}" presName="rootConnector" presStyleLbl="node2" presStyleIdx="2" presStyleCnt="3"/>
      <dgm:spPr/>
    </dgm:pt>
    <dgm:pt modelId="{79E998D7-C388-4E14-A63D-920386A9240C}" type="pres">
      <dgm:prSet presAssocID="{D6952918-EDCC-46B2-9837-42179B472C1F}" presName="hierChild4" presStyleCnt="0"/>
      <dgm:spPr/>
    </dgm:pt>
    <dgm:pt modelId="{0A9135CF-A0F0-4EEC-BB3C-0EB880F9F2F7}" type="pres">
      <dgm:prSet presAssocID="{D6952918-EDCC-46B2-9837-42179B472C1F}" presName="hierChild5" presStyleCnt="0"/>
      <dgm:spPr/>
    </dgm:pt>
    <dgm:pt modelId="{E80E7579-B5B5-464F-BBD5-F0A4BDB01601}" type="pres">
      <dgm:prSet presAssocID="{495BBCF3-7763-449E-BF80-EF8309407F15}" presName="hierChild3" presStyleCnt="0"/>
      <dgm:spPr/>
    </dgm:pt>
  </dgm:ptLst>
  <dgm:cxnLst>
    <dgm:cxn modelId="{6CA4FF27-4983-4A4E-AB3D-9778ADABFFD0}" type="presOf" srcId="{83B1EA9D-5CE5-4D5E-A672-2579A7F8F850}" destId="{F5B8728E-F138-4CC1-B84E-395F443140CE}" srcOrd="0" destOrd="0" presId="urn:microsoft.com/office/officeart/2005/8/layout/orgChart1"/>
    <dgm:cxn modelId="{6DBC1C30-2ED3-4FE3-8227-9F08292ED24A}" srcId="{83B1EA9D-5CE5-4D5E-A672-2579A7F8F850}" destId="{495BBCF3-7763-449E-BF80-EF8309407F15}" srcOrd="0" destOrd="0" parTransId="{5FB6EE62-285B-4C90-BBA7-7CB7316A76FE}" sibTransId="{B7E0C213-DDDB-4727-95E1-478AFABC0501}"/>
    <dgm:cxn modelId="{458A7307-FE6C-4CFC-9888-B9B2BA112DDC}" srcId="{495BBCF3-7763-449E-BF80-EF8309407F15}" destId="{0C2C1308-96CD-4E43-B63C-74102C6F38FB}" srcOrd="0" destOrd="0" parTransId="{196026A3-49F0-47FE-9CF3-B5D4DC78A9EF}" sibTransId="{FA999F65-9896-476B-AEDB-5C7DF22DD9A5}"/>
    <dgm:cxn modelId="{54EA1989-8156-4749-8787-78FD626C3A99}" type="presOf" srcId="{4A140006-C297-4182-80D5-53D2D4589898}" destId="{59C727D5-3E1F-4D65-BEF0-9A61AD69C5C6}" srcOrd="0" destOrd="0" presId="urn:microsoft.com/office/officeart/2005/8/layout/orgChart1"/>
    <dgm:cxn modelId="{E8E9546D-1C93-4311-9DC1-B417AF2E86E2}" type="presOf" srcId="{D6952918-EDCC-46B2-9837-42179B472C1F}" destId="{A33A96AC-11B7-4CE3-817C-D377D3B20D08}" srcOrd="1" destOrd="0" presId="urn:microsoft.com/office/officeart/2005/8/layout/orgChart1"/>
    <dgm:cxn modelId="{0B020CA9-5E61-48DC-A1E8-F67FED54849B}" type="presOf" srcId="{0C2C1308-96CD-4E43-B63C-74102C6F38FB}" destId="{C1840BF5-B440-4D21-93A2-9E4F1944BEA3}" srcOrd="1" destOrd="0" presId="urn:microsoft.com/office/officeart/2005/8/layout/orgChart1"/>
    <dgm:cxn modelId="{6E6193F8-B3D1-453E-A087-9517FA113E1C}" type="presOf" srcId="{495BBCF3-7763-449E-BF80-EF8309407F15}" destId="{ED7A01C3-F548-4273-BCE5-E0FAFCF129FD}" srcOrd="1" destOrd="0" presId="urn:microsoft.com/office/officeart/2005/8/layout/orgChart1"/>
    <dgm:cxn modelId="{8BF8D11D-FD3B-4BD8-AE16-113811E7ADDF}" type="presOf" srcId="{D6952918-EDCC-46B2-9837-42179B472C1F}" destId="{E0D098D8-8D44-49C4-884E-2E5809889B57}" srcOrd="0" destOrd="0" presId="urn:microsoft.com/office/officeart/2005/8/layout/orgChart1"/>
    <dgm:cxn modelId="{350C026B-EF35-4C5B-862D-B75ED5FF172B}" type="presOf" srcId="{D0DC6B75-C0E6-415B-A6A2-C97AF3C05F25}" destId="{22571A45-819A-4802-82F7-B35B6D25A047}" srcOrd="1" destOrd="0" presId="urn:microsoft.com/office/officeart/2005/8/layout/orgChart1"/>
    <dgm:cxn modelId="{FBA553DE-584B-4E7F-B45D-C45A0273CA3B}" type="presOf" srcId="{495BBCF3-7763-449E-BF80-EF8309407F15}" destId="{A4CAD5DA-F8E1-4098-A312-0D183660F4F2}" srcOrd="0" destOrd="0" presId="urn:microsoft.com/office/officeart/2005/8/layout/orgChart1"/>
    <dgm:cxn modelId="{948C0444-1E18-415B-BED7-70C41DAC55A8}" srcId="{495BBCF3-7763-449E-BF80-EF8309407F15}" destId="{D6952918-EDCC-46B2-9837-42179B472C1F}" srcOrd="2" destOrd="0" parTransId="{62F70B4B-CE7B-4EB7-A797-4AE2AD8304C8}" sibTransId="{469C99C6-F67F-4BD8-BBB7-3712C14E9377}"/>
    <dgm:cxn modelId="{56621714-5BAF-4993-89C8-87713D588285}" type="presOf" srcId="{196026A3-49F0-47FE-9CF3-B5D4DC78A9EF}" destId="{2CA2AE1A-7A4F-4DED-9D7A-F8D03D5A373D}" srcOrd="0" destOrd="0" presId="urn:microsoft.com/office/officeart/2005/8/layout/orgChart1"/>
    <dgm:cxn modelId="{6D3C43C5-35D6-41C1-8E7A-EC924658E165}" type="presOf" srcId="{0C2C1308-96CD-4E43-B63C-74102C6F38FB}" destId="{7B029FF8-75BA-4560-96DF-ED6956ECCB0A}" srcOrd="0" destOrd="0" presId="urn:microsoft.com/office/officeart/2005/8/layout/orgChart1"/>
    <dgm:cxn modelId="{39B949D6-5217-4CB4-A461-F7B8D8B6A2C9}" srcId="{495BBCF3-7763-449E-BF80-EF8309407F15}" destId="{D0DC6B75-C0E6-415B-A6A2-C97AF3C05F25}" srcOrd="1" destOrd="0" parTransId="{4A140006-C297-4182-80D5-53D2D4589898}" sibTransId="{3155A256-2441-4DCC-980D-429CAABEDE7B}"/>
    <dgm:cxn modelId="{B73787B4-33BE-4AF7-AF2E-371B811F7618}" type="presOf" srcId="{D0DC6B75-C0E6-415B-A6A2-C97AF3C05F25}" destId="{45393AE0-50AB-464C-8359-1B4AD42E6E21}" srcOrd="0" destOrd="0" presId="urn:microsoft.com/office/officeart/2005/8/layout/orgChart1"/>
    <dgm:cxn modelId="{ADE2BB3C-8A38-4B8E-B978-F80DE5B4AF1A}" type="presOf" srcId="{62F70B4B-CE7B-4EB7-A797-4AE2AD8304C8}" destId="{7A889BC5-918B-46E1-AB7F-20C53719CB65}" srcOrd="0" destOrd="0" presId="urn:microsoft.com/office/officeart/2005/8/layout/orgChart1"/>
    <dgm:cxn modelId="{C059D40C-A83F-42D1-A24D-F435A77BE31E}" type="presParOf" srcId="{F5B8728E-F138-4CC1-B84E-395F443140CE}" destId="{624A9479-9D33-4D7C-B8B0-A529F3E9288F}" srcOrd="0" destOrd="0" presId="urn:microsoft.com/office/officeart/2005/8/layout/orgChart1"/>
    <dgm:cxn modelId="{FDB6D138-7962-438A-83D1-B0F142FBF0C5}" type="presParOf" srcId="{624A9479-9D33-4D7C-B8B0-A529F3E9288F}" destId="{9663F5C9-7F27-4D6D-B10F-D460B0EEE29C}" srcOrd="0" destOrd="0" presId="urn:microsoft.com/office/officeart/2005/8/layout/orgChart1"/>
    <dgm:cxn modelId="{28F17C51-11F3-4C68-BCF5-E7AA2BF9931B}" type="presParOf" srcId="{9663F5C9-7F27-4D6D-B10F-D460B0EEE29C}" destId="{A4CAD5DA-F8E1-4098-A312-0D183660F4F2}" srcOrd="0" destOrd="0" presId="urn:microsoft.com/office/officeart/2005/8/layout/orgChart1"/>
    <dgm:cxn modelId="{41B35FB7-1B4C-4C82-9FEC-7CEB4A7246DF}" type="presParOf" srcId="{9663F5C9-7F27-4D6D-B10F-D460B0EEE29C}" destId="{ED7A01C3-F548-4273-BCE5-E0FAFCF129FD}" srcOrd="1" destOrd="0" presId="urn:microsoft.com/office/officeart/2005/8/layout/orgChart1"/>
    <dgm:cxn modelId="{F6BFB040-EE04-47E3-81EF-4785D78325A1}" type="presParOf" srcId="{624A9479-9D33-4D7C-B8B0-A529F3E9288F}" destId="{71079415-7DAA-4B66-ADC3-BD184D83558F}" srcOrd="1" destOrd="0" presId="urn:microsoft.com/office/officeart/2005/8/layout/orgChart1"/>
    <dgm:cxn modelId="{AF3D27C0-216B-432D-AFCD-86423C9E549F}" type="presParOf" srcId="{71079415-7DAA-4B66-ADC3-BD184D83558F}" destId="{2CA2AE1A-7A4F-4DED-9D7A-F8D03D5A373D}" srcOrd="0" destOrd="0" presId="urn:microsoft.com/office/officeart/2005/8/layout/orgChart1"/>
    <dgm:cxn modelId="{A610570C-4ADF-409B-AE24-B27E5CA7BCC7}" type="presParOf" srcId="{71079415-7DAA-4B66-ADC3-BD184D83558F}" destId="{53BD97CC-EFE5-4B53-B02E-823FDECB7FF0}" srcOrd="1" destOrd="0" presId="urn:microsoft.com/office/officeart/2005/8/layout/orgChart1"/>
    <dgm:cxn modelId="{5A1EE9D9-AE4E-4F89-9F72-587F4E0C1DDF}" type="presParOf" srcId="{53BD97CC-EFE5-4B53-B02E-823FDECB7FF0}" destId="{9A60B438-159B-4BB3-80E9-C5C296F144F4}" srcOrd="0" destOrd="0" presId="urn:microsoft.com/office/officeart/2005/8/layout/orgChart1"/>
    <dgm:cxn modelId="{270D6D53-8420-422B-8654-6B3DDFF4331A}" type="presParOf" srcId="{9A60B438-159B-4BB3-80E9-C5C296F144F4}" destId="{7B029FF8-75BA-4560-96DF-ED6956ECCB0A}" srcOrd="0" destOrd="0" presId="urn:microsoft.com/office/officeart/2005/8/layout/orgChart1"/>
    <dgm:cxn modelId="{A3B7FF8E-99E7-483F-AD0B-E8E4F3AEE70E}" type="presParOf" srcId="{9A60B438-159B-4BB3-80E9-C5C296F144F4}" destId="{C1840BF5-B440-4D21-93A2-9E4F1944BEA3}" srcOrd="1" destOrd="0" presId="urn:microsoft.com/office/officeart/2005/8/layout/orgChart1"/>
    <dgm:cxn modelId="{F295158C-CBE8-4723-BF20-8AAA00EC3B2D}" type="presParOf" srcId="{53BD97CC-EFE5-4B53-B02E-823FDECB7FF0}" destId="{03D68328-3E44-4098-9E29-6D5C219E074A}" srcOrd="1" destOrd="0" presId="urn:microsoft.com/office/officeart/2005/8/layout/orgChart1"/>
    <dgm:cxn modelId="{F8853670-F725-4A5C-948B-A2572953B88F}" type="presParOf" srcId="{53BD97CC-EFE5-4B53-B02E-823FDECB7FF0}" destId="{54ADD0B0-3429-4D45-9F24-9F7EB3CA0B3A}" srcOrd="2" destOrd="0" presId="urn:microsoft.com/office/officeart/2005/8/layout/orgChart1"/>
    <dgm:cxn modelId="{1DCDE9CD-B603-40EF-B4BF-0E375D60F80E}" type="presParOf" srcId="{71079415-7DAA-4B66-ADC3-BD184D83558F}" destId="{59C727D5-3E1F-4D65-BEF0-9A61AD69C5C6}" srcOrd="2" destOrd="0" presId="urn:microsoft.com/office/officeart/2005/8/layout/orgChart1"/>
    <dgm:cxn modelId="{7FF3AB12-E1C0-461D-B418-8300C3571B4C}" type="presParOf" srcId="{71079415-7DAA-4B66-ADC3-BD184D83558F}" destId="{7B261808-22E5-4101-870E-8CD2FC82BD18}" srcOrd="3" destOrd="0" presId="urn:microsoft.com/office/officeart/2005/8/layout/orgChart1"/>
    <dgm:cxn modelId="{BEC31FB4-B19B-409F-9B8C-984893E6941F}" type="presParOf" srcId="{7B261808-22E5-4101-870E-8CD2FC82BD18}" destId="{4554B079-3340-400E-8B56-1F09D79BA679}" srcOrd="0" destOrd="0" presId="urn:microsoft.com/office/officeart/2005/8/layout/orgChart1"/>
    <dgm:cxn modelId="{DF9490F4-F9E1-430F-BF8D-85E084B91DBB}" type="presParOf" srcId="{4554B079-3340-400E-8B56-1F09D79BA679}" destId="{45393AE0-50AB-464C-8359-1B4AD42E6E21}" srcOrd="0" destOrd="0" presId="urn:microsoft.com/office/officeart/2005/8/layout/orgChart1"/>
    <dgm:cxn modelId="{AB70251E-0C26-4008-AC08-3668EFEDB5BD}" type="presParOf" srcId="{4554B079-3340-400E-8B56-1F09D79BA679}" destId="{22571A45-819A-4802-82F7-B35B6D25A047}" srcOrd="1" destOrd="0" presId="urn:microsoft.com/office/officeart/2005/8/layout/orgChart1"/>
    <dgm:cxn modelId="{96E96925-2111-4222-8588-D40AF36C7754}" type="presParOf" srcId="{7B261808-22E5-4101-870E-8CD2FC82BD18}" destId="{06F9622C-2126-4138-ADF5-53463D755E6F}" srcOrd="1" destOrd="0" presId="urn:microsoft.com/office/officeart/2005/8/layout/orgChart1"/>
    <dgm:cxn modelId="{9921F227-3432-4D8A-ABF7-10E344BFDFD1}" type="presParOf" srcId="{7B261808-22E5-4101-870E-8CD2FC82BD18}" destId="{2EAA9E86-A84E-404D-8B6C-C0F1B9375F7E}" srcOrd="2" destOrd="0" presId="urn:microsoft.com/office/officeart/2005/8/layout/orgChart1"/>
    <dgm:cxn modelId="{3EE272DC-62BC-4048-BCD7-8C5A96F7379F}" type="presParOf" srcId="{71079415-7DAA-4B66-ADC3-BD184D83558F}" destId="{7A889BC5-918B-46E1-AB7F-20C53719CB65}" srcOrd="4" destOrd="0" presId="urn:microsoft.com/office/officeart/2005/8/layout/orgChart1"/>
    <dgm:cxn modelId="{7EE21094-741A-492B-AF5A-952132040E8F}" type="presParOf" srcId="{71079415-7DAA-4B66-ADC3-BD184D83558F}" destId="{A0756325-F84A-4FA3-9B1A-46133EFCD337}" srcOrd="5" destOrd="0" presId="urn:microsoft.com/office/officeart/2005/8/layout/orgChart1"/>
    <dgm:cxn modelId="{C4E75453-99A6-47A4-BFB0-B052C041FA0F}" type="presParOf" srcId="{A0756325-F84A-4FA3-9B1A-46133EFCD337}" destId="{568EE38C-F25F-4C1A-904E-B1DF05B9AEF8}" srcOrd="0" destOrd="0" presId="urn:microsoft.com/office/officeart/2005/8/layout/orgChart1"/>
    <dgm:cxn modelId="{846ADD62-428E-4AD8-B6DB-6B1C43ED95B4}" type="presParOf" srcId="{568EE38C-F25F-4C1A-904E-B1DF05B9AEF8}" destId="{E0D098D8-8D44-49C4-884E-2E5809889B57}" srcOrd="0" destOrd="0" presId="urn:microsoft.com/office/officeart/2005/8/layout/orgChart1"/>
    <dgm:cxn modelId="{64A50BEA-BCAE-4416-98BA-F9B0483517EE}" type="presParOf" srcId="{568EE38C-F25F-4C1A-904E-B1DF05B9AEF8}" destId="{A33A96AC-11B7-4CE3-817C-D377D3B20D08}" srcOrd="1" destOrd="0" presId="urn:microsoft.com/office/officeart/2005/8/layout/orgChart1"/>
    <dgm:cxn modelId="{F290599E-4D2F-4493-9FEF-C12F738F9A9E}" type="presParOf" srcId="{A0756325-F84A-4FA3-9B1A-46133EFCD337}" destId="{79E998D7-C388-4E14-A63D-920386A9240C}" srcOrd="1" destOrd="0" presId="urn:microsoft.com/office/officeart/2005/8/layout/orgChart1"/>
    <dgm:cxn modelId="{CB8079BC-6767-4503-9D5C-7BF3FF69AEB4}" type="presParOf" srcId="{A0756325-F84A-4FA3-9B1A-46133EFCD337}" destId="{0A9135CF-A0F0-4EEC-BB3C-0EB880F9F2F7}" srcOrd="2" destOrd="0" presId="urn:microsoft.com/office/officeart/2005/8/layout/orgChart1"/>
    <dgm:cxn modelId="{67E253E0-D0B8-4CC2-A58A-49E95029B772}" type="presParOf" srcId="{624A9479-9D33-4D7C-B8B0-A529F3E9288F}" destId="{E80E7579-B5B5-464F-BBD5-F0A4BDB016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E68A6F-3559-4CD9-BC99-8602ECA4F126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6F75C3A-5AD1-4E97-B6E6-513F907D6A53}">
      <dgm:prSet phldrT="[Текст]" phldr="1"/>
      <dgm:spPr/>
      <dgm:t>
        <a:bodyPr/>
        <a:lstStyle/>
        <a:p>
          <a:endParaRPr lang="ru-RU"/>
        </a:p>
      </dgm:t>
    </dgm:pt>
    <dgm:pt modelId="{24BF2F99-03FD-47F1-ADC3-A3DDA25D7617}" type="parTrans" cxnId="{1DFD604B-210E-416D-994A-F032CCA1F765}">
      <dgm:prSet/>
      <dgm:spPr/>
      <dgm:t>
        <a:bodyPr/>
        <a:lstStyle/>
        <a:p>
          <a:endParaRPr lang="ru-RU"/>
        </a:p>
      </dgm:t>
    </dgm:pt>
    <dgm:pt modelId="{5E761F60-669A-4D43-9FEC-75A36072F22F}" type="sibTrans" cxnId="{1DFD604B-210E-416D-994A-F032CCA1F765}">
      <dgm:prSet/>
      <dgm:spPr/>
      <dgm:t>
        <a:bodyPr/>
        <a:lstStyle/>
        <a:p>
          <a:endParaRPr lang="ru-RU"/>
        </a:p>
      </dgm:t>
    </dgm:pt>
    <dgm:pt modelId="{AF104133-EAE5-488A-99B5-770D61C7F672}">
      <dgm:prSet phldrT="[Текст]" phldr="1"/>
      <dgm:spPr/>
      <dgm:t>
        <a:bodyPr/>
        <a:lstStyle/>
        <a:p>
          <a:endParaRPr lang="ru-RU"/>
        </a:p>
      </dgm:t>
    </dgm:pt>
    <dgm:pt modelId="{CA4A9FC8-7737-4BD4-B89E-11C0A85A4788}" type="parTrans" cxnId="{DE0F65C3-8767-4ABD-B4AF-12266E8B5942}">
      <dgm:prSet/>
      <dgm:spPr/>
      <dgm:t>
        <a:bodyPr/>
        <a:lstStyle/>
        <a:p>
          <a:endParaRPr lang="ru-RU"/>
        </a:p>
      </dgm:t>
    </dgm:pt>
    <dgm:pt modelId="{A9DD5AAC-5630-42E8-800C-D4EF20FE3B8F}" type="sibTrans" cxnId="{DE0F65C3-8767-4ABD-B4AF-12266E8B5942}">
      <dgm:prSet/>
      <dgm:spPr/>
      <dgm:t>
        <a:bodyPr/>
        <a:lstStyle/>
        <a:p>
          <a:endParaRPr lang="ru-RU"/>
        </a:p>
      </dgm:t>
    </dgm:pt>
    <dgm:pt modelId="{EF888F5D-991C-4D00-A4BB-07A8DE5FB47B}">
      <dgm:prSet phldrT="[Текст]" phldr="1"/>
      <dgm:spPr/>
      <dgm:t>
        <a:bodyPr/>
        <a:lstStyle/>
        <a:p>
          <a:endParaRPr lang="ru-RU"/>
        </a:p>
      </dgm:t>
    </dgm:pt>
    <dgm:pt modelId="{56E56181-17CD-4FD8-8B75-AF5F921120EE}" type="parTrans" cxnId="{91A736D0-AEF5-4E46-A0F5-D025983141F4}">
      <dgm:prSet/>
      <dgm:spPr/>
      <dgm:t>
        <a:bodyPr/>
        <a:lstStyle/>
        <a:p>
          <a:endParaRPr lang="ru-RU"/>
        </a:p>
      </dgm:t>
    </dgm:pt>
    <dgm:pt modelId="{FC05AA80-FF79-4639-9F8B-D325959D1557}" type="sibTrans" cxnId="{91A736D0-AEF5-4E46-A0F5-D025983141F4}">
      <dgm:prSet/>
      <dgm:spPr/>
      <dgm:t>
        <a:bodyPr/>
        <a:lstStyle/>
        <a:p>
          <a:endParaRPr lang="ru-RU"/>
        </a:p>
      </dgm:t>
    </dgm:pt>
    <dgm:pt modelId="{6AD7E978-358B-4895-9B39-3413097D36CA}">
      <dgm:prSet phldrT="[Текст]" phldr="1"/>
      <dgm:spPr/>
      <dgm:t>
        <a:bodyPr/>
        <a:lstStyle/>
        <a:p>
          <a:endParaRPr lang="ru-RU"/>
        </a:p>
      </dgm:t>
    </dgm:pt>
    <dgm:pt modelId="{50EA9CB5-6E10-4416-91BF-5DBEF809385E}" type="parTrans" cxnId="{D42C4C69-4AF8-4CC2-BD96-BB75CAEABDC1}">
      <dgm:prSet/>
      <dgm:spPr/>
      <dgm:t>
        <a:bodyPr/>
        <a:lstStyle/>
        <a:p>
          <a:endParaRPr lang="ru-RU"/>
        </a:p>
      </dgm:t>
    </dgm:pt>
    <dgm:pt modelId="{148EEF29-C834-401D-A47D-A6333881E4E0}" type="sibTrans" cxnId="{D42C4C69-4AF8-4CC2-BD96-BB75CAEABDC1}">
      <dgm:prSet/>
      <dgm:spPr/>
      <dgm:t>
        <a:bodyPr/>
        <a:lstStyle/>
        <a:p>
          <a:endParaRPr lang="ru-RU"/>
        </a:p>
      </dgm:t>
    </dgm:pt>
    <dgm:pt modelId="{B17276AE-70A6-40DD-A774-65CED5D173E0}">
      <dgm:prSet phldrT="[Текст]" phldr="1"/>
      <dgm:spPr/>
      <dgm:t>
        <a:bodyPr/>
        <a:lstStyle/>
        <a:p>
          <a:endParaRPr lang="ru-RU"/>
        </a:p>
      </dgm:t>
    </dgm:pt>
    <dgm:pt modelId="{326CD8E0-363E-4D98-85EE-19D977849AB8}" type="parTrans" cxnId="{7C563354-7DA6-4221-9F65-69ECCC4D6A9F}">
      <dgm:prSet/>
      <dgm:spPr/>
      <dgm:t>
        <a:bodyPr/>
        <a:lstStyle/>
        <a:p>
          <a:endParaRPr lang="ru-RU"/>
        </a:p>
      </dgm:t>
    </dgm:pt>
    <dgm:pt modelId="{ACB942DD-91E0-46E2-8B67-5DB2995644E6}" type="sibTrans" cxnId="{7C563354-7DA6-4221-9F65-69ECCC4D6A9F}">
      <dgm:prSet/>
      <dgm:spPr/>
      <dgm:t>
        <a:bodyPr/>
        <a:lstStyle/>
        <a:p>
          <a:endParaRPr lang="ru-RU"/>
        </a:p>
      </dgm:t>
    </dgm:pt>
    <dgm:pt modelId="{6551D4C0-0B27-4637-A540-6F20E34E054F}" type="pres">
      <dgm:prSet presAssocID="{DAE68A6F-3559-4CD9-BC99-8602ECA4F12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9AE112E-B26B-4317-A0B5-3ABE1DDCE14D}" type="pres">
      <dgm:prSet presAssocID="{D6F75C3A-5AD1-4E97-B6E6-513F907D6A53}" presName="centerShape" presStyleLbl="node0" presStyleIdx="0" presStyleCnt="1"/>
      <dgm:spPr/>
    </dgm:pt>
    <dgm:pt modelId="{CB1F4B85-5AB2-46FE-865D-8E1E5846306F}" type="pres">
      <dgm:prSet presAssocID="{CA4A9FC8-7737-4BD4-B89E-11C0A85A4788}" presName="Name9" presStyleLbl="parChTrans1D2" presStyleIdx="0" presStyleCnt="4"/>
      <dgm:spPr/>
    </dgm:pt>
    <dgm:pt modelId="{B9F4455F-A5B5-4AE5-B65D-586E3586F379}" type="pres">
      <dgm:prSet presAssocID="{CA4A9FC8-7737-4BD4-B89E-11C0A85A4788}" presName="connTx" presStyleLbl="parChTrans1D2" presStyleIdx="0" presStyleCnt="4"/>
      <dgm:spPr/>
    </dgm:pt>
    <dgm:pt modelId="{F47EE775-80DB-4564-AF15-9C7B985ABB60}" type="pres">
      <dgm:prSet presAssocID="{AF104133-EAE5-488A-99B5-770D61C7F672}" presName="node" presStyleLbl="node1" presStyleIdx="0" presStyleCnt="4">
        <dgm:presLayoutVars>
          <dgm:bulletEnabled val="1"/>
        </dgm:presLayoutVars>
      </dgm:prSet>
      <dgm:spPr/>
    </dgm:pt>
    <dgm:pt modelId="{DE76D4BD-966A-4DBC-BC8C-2B3E2B4B063A}" type="pres">
      <dgm:prSet presAssocID="{56E56181-17CD-4FD8-8B75-AF5F921120EE}" presName="Name9" presStyleLbl="parChTrans1D2" presStyleIdx="1" presStyleCnt="4"/>
      <dgm:spPr/>
    </dgm:pt>
    <dgm:pt modelId="{5C26CE1B-7E1D-43F6-9DCD-19BC6264923F}" type="pres">
      <dgm:prSet presAssocID="{56E56181-17CD-4FD8-8B75-AF5F921120EE}" presName="connTx" presStyleLbl="parChTrans1D2" presStyleIdx="1" presStyleCnt="4"/>
      <dgm:spPr/>
    </dgm:pt>
    <dgm:pt modelId="{765EBE85-4249-4EA0-8F23-B2B233456216}" type="pres">
      <dgm:prSet presAssocID="{EF888F5D-991C-4D00-A4BB-07A8DE5FB47B}" presName="node" presStyleLbl="node1" presStyleIdx="1" presStyleCnt="4">
        <dgm:presLayoutVars>
          <dgm:bulletEnabled val="1"/>
        </dgm:presLayoutVars>
      </dgm:prSet>
      <dgm:spPr/>
    </dgm:pt>
    <dgm:pt modelId="{485C0C24-2A0E-4049-83CB-55E8503D552A}" type="pres">
      <dgm:prSet presAssocID="{50EA9CB5-6E10-4416-91BF-5DBEF809385E}" presName="Name9" presStyleLbl="parChTrans1D2" presStyleIdx="2" presStyleCnt="4"/>
      <dgm:spPr/>
    </dgm:pt>
    <dgm:pt modelId="{5C07B8E5-9970-4D98-8283-7F1B061F6103}" type="pres">
      <dgm:prSet presAssocID="{50EA9CB5-6E10-4416-91BF-5DBEF809385E}" presName="connTx" presStyleLbl="parChTrans1D2" presStyleIdx="2" presStyleCnt="4"/>
      <dgm:spPr/>
    </dgm:pt>
    <dgm:pt modelId="{467BF492-E37F-4866-90A2-200F44C01E4D}" type="pres">
      <dgm:prSet presAssocID="{6AD7E978-358B-4895-9B39-3413097D36CA}" presName="node" presStyleLbl="node1" presStyleIdx="2" presStyleCnt="4">
        <dgm:presLayoutVars>
          <dgm:bulletEnabled val="1"/>
        </dgm:presLayoutVars>
      </dgm:prSet>
      <dgm:spPr/>
    </dgm:pt>
    <dgm:pt modelId="{8CE626C2-BBF9-43D1-AA04-9CB0353DCA0B}" type="pres">
      <dgm:prSet presAssocID="{326CD8E0-363E-4D98-85EE-19D977849AB8}" presName="Name9" presStyleLbl="parChTrans1D2" presStyleIdx="3" presStyleCnt="4"/>
      <dgm:spPr/>
    </dgm:pt>
    <dgm:pt modelId="{9F467AD6-B7BA-4605-B1FA-BED729EC328B}" type="pres">
      <dgm:prSet presAssocID="{326CD8E0-363E-4D98-85EE-19D977849AB8}" presName="connTx" presStyleLbl="parChTrans1D2" presStyleIdx="3" presStyleCnt="4"/>
      <dgm:spPr/>
    </dgm:pt>
    <dgm:pt modelId="{42599A72-5684-4516-859E-B8586FE8CEE5}" type="pres">
      <dgm:prSet presAssocID="{B17276AE-70A6-40DD-A774-65CED5D173E0}" presName="node" presStyleLbl="node1" presStyleIdx="3" presStyleCnt="4">
        <dgm:presLayoutVars>
          <dgm:bulletEnabled val="1"/>
        </dgm:presLayoutVars>
      </dgm:prSet>
      <dgm:spPr/>
    </dgm:pt>
  </dgm:ptLst>
  <dgm:cxnLst>
    <dgm:cxn modelId="{C713BE8A-25E6-42EE-956B-43A83AF3A147}" type="presOf" srcId="{326CD8E0-363E-4D98-85EE-19D977849AB8}" destId="{8CE626C2-BBF9-43D1-AA04-9CB0353DCA0B}" srcOrd="0" destOrd="0" presId="urn:microsoft.com/office/officeart/2005/8/layout/radial1"/>
    <dgm:cxn modelId="{BB513E3E-CA74-47E6-BDAB-82710858D5B1}" type="presOf" srcId="{326CD8E0-363E-4D98-85EE-19D977849AB8}" destId="{9F467AD6-B7BA-4605-B1FA-BED729EC328B}" srcOrd="1" destOrd="0" presId="urn:microsoft.com/office/officeart/2005/8/layout/radial1"/>
    <dgm:cxn modelId="{BDC5A045-3C2D-4E5F-A8A0-CEF551A0B5B5}" type="presOf" srcId="{56E56181-17CD-4FD8-8B75-AF5F921120EE}" destId="{5C26CE1B-7E1D-43F6-9DCD-19BC6264923F}" srcOrd="1" destOrd="0" presId="urn:microsoft.com/office/officeart/2005/8/layout/radial1"/>
    <dgm:cxn modelId="{639841F3-9F42-4C9F-B643-6CEBDD3C3297}" type="presOf" srcId="{EF888F5D-991C-4D00-A4BB-07A8DE5FB47B}" destId="{765EBE85-4249-4EA0-8F23-B2B233456216}" srcOrd="0" destOrd="0" presId="urn:microsoft.com/office/officeart/2005/8/layout/radial1"/>
    <dgm:cxn modelId="{FEAA681C-694A-4A96-8C58-486790034A46}" type="presOf" srcId="{50EA9CB5-6E10-4416-91BF-5DBEF809385E}" destId="{5C07B8E5-9970-4D98-8283-7F1B061F6103}" srcOrd="1" destOrd="0" presId="urn:microsoft.com/office/officeart/2005/8/layout/radial1"/>
    <dgm:cxn modelId="{1DFD604B-210E-416D-994A-F032CCA1F765}" srcId="{DAE68A6F-3559-4CD9-BC99-8602ECA4F126}" destId="{D6F75C3A-5AD1-4E97-B6E6-513F907D6A53}" srcOrd="0" destOrd="0" parTransId="{24BF2F99-03FD-47F1-ADC3-A3DDA25D7617}" sibTransId="{5E761F60-669A-4D43-9FEC-75A36072F22F}"/>
    <dgm:cxn modelId="{5E8C898C-7F7E-4D23-8DD3-1E7202E7D2E0}" type="presOf" srcId="{6AD7E978-358B-4895-9B39-3413097D36CA}" destId="{467BF492-E37F-4866-90A2-200F44C01E4D}" srcOrd="0" destOrd="0" presId="urn:microsoft.com/office/officeart/2005/8/layout/radial1"/>
    <dgm:cxn modelId="{7C563354-7DA6-4221-9F65-69ECCC4D6A9F}" srcId="{D6F75C3A-5AD1-4E97-B6E6-513F907D6A53}" destId="{B17276AE-70A6-40DD-A774-65CED5D173E0}" srcOrd="3" destOrd="0" parTransId="{326CD8E0-363E-4D98-85EE-19D977849AB8}" sibTransId="{ACB942DD-91E0-46E2-8B67-5DB2995644E6}"/>
    <dgm:cxn modelId="{744F0D10-5CAD-4CB4-9636-D07EB9281A97}" type="presOf" srcId="{D6F75C3A-5AD1-4E97-B6E6-513F907D6A53}" destId="{A9AE112E-B26B-4317-A0B5-3ABE1DDCE14D}" srcOrd="0" destOrd="0" presId="urn:microsoft.com/office/officeart/2005/8/layout/radial1"/>
    <dgm:cxn modelId="{D42C4C69-4AF8-4CC2-BD96-BB75CAEABDC1}" srcId="{D6F75C3A-5AD1-4E97-B6E6-513F907D6A53}" destId="{6AD7E978-358B-4895-9B39-3413097D36CA}" srcOrd="2" destOrd="0" parTransId="{50EA9CB5-6E10-4416-91BF-5DBEF809385E}" sibTransId="{148EEF29-C834-401D-A47D-A6333881E4E0}"/>
    <dgm:cxn modelId="{24C1E481-888C-4A3D-9A39-F98C2659750C}" type="presOf" srcId="{CA4A9FC8-7737-4BD4-B89E-11C0A85A4788}" destId="{CB1F4B85-5AB2-46FE-865D-8E1E5846306F}" srcOrd="0" destOrd="0" presId="urn:microsoft.com/office/officeart/2005/8/layout/radial1"/>
    <dgm:cxn modelId="{2970AC27-CE91-4C64-A6C5-7ED5770A8A8B}" type="presOf" srcId="{56E56181-17CD-4FD8-8B75-AF5F921120EE}" destId="{DE76D4BD-966A-4DBC-BC8C-2B3E2B4B063A}" srcOrd="0" destOrd="0" presId="urn:microsoft.com/office/officeart/2005/8/layout/radial1"/>
    <dgm:cxn modelId="{9E83E1C0-3584-42E0-9D09-5EE86B7816DA}" type="presOf" srcId="{B17276AE-70A6-40DD-A774-65CED5D173E0}" destId="{42599A72-5684-4516-859E-B8586FE8CEE5}" srcOrd="0" destOrd="0" presId="urn:microsoft.com/office/officeart/2005/8/layout/radial1"/>
    <dgm:cxn modelId="{B7938A9E-1FEC-4E74-A945-595B86B57193}" type="presOf" srcId="{CA4A9FC8-7737-4BD4-B89E-11C0A85A4788}" destId="{B9F4455F-A5B5-4AE5-B65D-586E3586F379}" srcOrd="1" destOrd="0" presId="urn:microsoft.com/office/officeart/2005/8/layout/radial1"/>
    <dgm:cxn modelId="{1817A8D8-913D-4BF3-986C-A8BE9BB0786C}" type="presOf" srcId="{50EA9CB5-6E10-4416-91BF-5DBEF809385E}" destId="{485C0C24-2A0E-4049-83CB-55E8503D552A}" srcOrd="0" destOrd="0" presId="urn:microsoft.com/office/officeart/2005/8/layout/radial1"/>
    <dgm:cxn modelId="{91A736D0-AEF5-4E46-A0F5-D025983141F4}" srcId="{D6F75C3A-5AD1-4E97-B6E6-513F907D6A53}" destId="{EF888F5D-991C-4D00-A4BB-07A8DE5FB47B}" srcOrd="1" destOrd="0" parTransId="{56E56181-17CD-4FD8-8B75-AF5F921120EE}" sibTransId="{FC05AA80-FF79-4639-9F8B-D325959D1557}"/>
    <dgm:cxn modelId="{DE0F65C3-8767-4ABD-B4AF-12266E8B5942}" srcId="{D6F75C3A-5AD1-4E97-B6E6-513F907D6A53}" destId="{AF104133-EAE5-488A-99B5-770D61C7F672}" srcOrd="0" destOrd="0" parTransId="{CA4A9FC8-7737-4BD4-B89E-11C0A85A4788}" sibTransId="{A9DD5AAC-5630-42E8-800C-D4EF20FE3B8F}"/>
    <dgm:cxn modelId="{D6D23344-B42A-473D-88A2-DB30752B9F4F}" type="presOf" srcId="{DAE68A6F-3559-4CD9-BC99-8602ECA4F126}" destId="{6551D4C0-0B27-4637-A540-6F20E34E054F}" srcOrd="0" destOrd="0" presId="urn:microsoft.com/office/officeart/2005/8/layout/radial1"/>
    <dgm:cxn modelId="{02741848-B2B8-4A28-959A-35B0B477D845}" type="presOf" srcId="{AF104133-EAE5-488A-99B5-770D61C7F672}" destId="{F47EE775-80DB-4564-AF15-9C7B985ABB60}" srcOrd="0" destOrd="0" presId="urn:microsoft.com/office/officeart/2005/8/layout/radial1"/>
    <dgm:cxn modelId="{E3D661FA-DB9F-4299-95BA-2E23E7520AC6}" type="presParOf" srcId="{6551D4C0-0B27-4637-A540-6F20E34E054F}" destId="{A9AE112E-B26B-4317-A0B5-3ABE1DDCE14D}" srcOrd="0" destOrd="0" presId="urn:microsoft.com/office/officeart/2005/8/layout/radial1"/>
    <dgm:cxn modelId="{8E0B2574-7BBD-46B4-BFB6-5A9E3B403C5B}" type="presParOf" srcId="{6551D4C0-0B27-4637-A540-6F20E34E054F}" destId="{CB1F4B85-5AB2-46FE-865D-8E1E5846306F}" srcOrd="1" destOrd="0" presId="urn:microsoft.com/office/officeart/2005/8/layout/radial1"/>
    <dgm:cxn modelId="{9A60EECC-D36E-4620-987A-1AD1B6CD53DC}" type="presParOf" srcId="{CB1F4B85-5AB2-46FE-865D-8E1E5846306F}" destId="{B9F4455F-A5B5-4AE5-B65D-586E3586F379}" srcOrd="0" destOrd="0" presId="urn:microsoft.com/office/officeart/2005/8/layout/radial1"/>
    <dgm:cxn modelId="{54FE2705-498C-4050-B382-E5A2B2F8CF87}" type="presParOf" srcId="{6551D4C0-0B27-4637-A540-6F20E34E054F}" destId="{F47EE775-80DB-4564-AF15-9C7B985ABB60}" srcOrd="2" destOrd="0" presId="urn:microsoft.com/office/officeart/2005/8/layout/radial1"/>
    <dgm:cxn modelId="{A43BFF49-EB63-4C53-BB11-16AFBF245D62}" type="presParOf" srcId="{6551D4C0-0B27-4637-A540-6F20E34E054F}" destId="{DE76D4BD-966A-4DBC-BC8C-2B3E2B4B063A}" srcOrd="3" destOrd="0" presId="urn:microsoft.com/office/officeart/2005/8/layout/radial1"/>
    <dgm:cxn modelId="{7D3F9BDD-C08F-45E4-AA4D-6B44426329EE}" type="presParOf" srcId="{DE76D4BD-966A-4DBC-BC8C-2B3E2B4B063A}" destId="{5C26CE1B-7E1D-43F6-9DCD-19BC6264923F}" srcOrd="0" destOrd="0" presId="urn:microsoft.com/office/officeart/2005/8/layout/radial1"/>
    <dgm:cxn modelId="{C9B5743F-5737-493C-9E64-882C872A44B1}" type="presParOf" srcId="{6551D4C0-0B27-4637-A540-6F20E34E054F}" destId="{765EBE85-4249-4EA0-8F23-B2B233456216}" srcOrd="4" destOrd="0" presId="urn:microsoft.com/office/officeart/2005/8/layout/radial1"/>
    <dgm:cxn modelId="{366F6755-FB59-4D36-9F6D-908A810EBF17}" type="presParOf" srcId="{6551D4C0-0B27-4637-A540-6F20E34E054F}" destId="{485C0C24-2A0E-4049-83CB-55E8503D552A}" srcOrd="5" destOrd="0" presId="urn:microsoft.com/office/officeart/2005/8/layout/radial1"/>
    <dgm:cxn modelId="{7FE12CF5-8C06-4C77-A012-D3CC7D70380F}" type="presParOf" srcId="{485C0C24-2A0E-4049-83CB-55E8503D552A}" destId="{5C07B8E5-9970-4D98-8283-7F1B061F6103}" srcOrd="0" destOrd="0" presId="urn:microsoft.com/office/officeart/2005/8/layout/radial1"/>
    <dgm:cxn modelId="{A7358EB5-853F-4513-9FB0-18ACE2163172}" type="presParOf" srcId="{6551D4C0-0B27-4637-A540-6F20E34E054F}" destId="{467BF492-E37F-4866-90A2-200F44C01E4D}" srcOrd="6" destOrd="0" presId="urn:microsoft.com/office/officeart/2005/8/layout/radial1"/>
    <dgm:cxn modelId="{5BF8CBCF-1C12-4D12-AA9E-E174FF51ABB0}" type="presParOf" srcId="{6551D4C0-0B27-4637-A540-6F20E34E054F}" destId="{8CE626C2-BBF9-43D1-AA04-9CB0353DCA0B}" srcOrd="7" destOrd="0" presId="urn:microsoft.com/office/officeart/2005/8/layout/radial1"/>
    <dgm:cxn modelId="{B0BD57F0-2F08-47FC-AFE2-D6E3D1F85321}" type="presParOf" srcId="{8CE626C2-BBF9-43D1-AA04-9CB0353DCA0B}" destId="{9F467AD6-B7BA-4605-B1FA-BED729EC328B}" srcOrd="0" destOrd="0" presId="urn:microsoft.com/office/officeart/2005/8/layout/radial1"/>
    <dgm:cxn modelId="{80715C9D-90B9-4F66-AF64-DE3417474EF5}" type="presParOf" srcId="{6551D4C0-0B27-4637-A540-6F20E34E054F}" destId="{42599A72-5684-4516-859E-B8586FE8CEE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47A00-50C2-4FF4-AFFE-16E1D7F210F9}">
      <dsp:nvSpPr>
        <dsp:cNvPr id="0" name=""/>
        <dsp:cNvSpPr/>
      </dsp:nvSpPr>
      <dsp:spPr>
        <a:xfrm>
          <a:off x="4457699" y="2201933"/>
          <a:ext cx="3693763" cy="320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66"/>
              </a:lnTo>
              <a:lnTo>
                <a:pt x="3693763" y="160266"/>
              </a:lnTo>
              <a:lnTo>
                <a:pt x="3693763" y="320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B251B-0766-4F53-B5D6-FF57228B08C1}">
      <dsp:nvSpPr>
        <dsp:cNvPr id="0" name=""/>
        <dsp:cNvSpPr/>
      </dsp:nvSpPr>
      <dsp:spPr>
        <a:xfrm>
          <a:off x="4457699" y="2201933"/>
          <a:ext cx="1846881" cy="320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66"/>
              </a:lnTo>
              <a:lnTo>
                <a:pt x="1846881" y="160266"/>
              </a:lnTo>
              <a:lnTo>
                <a:pt x="1846881" y="320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FE45E-6D11-4C3E-BE89-B4D3D5156357}">
      <dsp:nvSpPr>
        <dsp:cNvPr id="0" name=""/>
        <dsp:cNvSpPr/>
      </dsp:nvSpPr>
      <dsp:spPr>
        <a:xfrm>
          <a:off x="4411980" y="2201933"/>
          <a:ext cx="91440" cy="320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56585-F821-4595-B2C1-3B93A3F3AF6F}">
      <dsp:nvSpPr>
        <dsp:cNvPr id="0" name=""/>
        <dsp:cNvSpPr/>
      </dsp:nvSpPr>
      <dsp:spPr>
        <a:xfrm>
          <a:off x="2610818" y="2201933"/>
          <a:ext cx="1846881" cy="320533"/>
        </a:xfrm>
        <a:custGeom>
          <a:avLst/>
          <a:gdLst/>
          <a:ahLst/>
          <a:cxnLst/>
          <a:rect l="0" t="0" r="0" b="0"/>
          <a:pathLst>
            <a:path>
              <a:moveTo>
                <a:pt x="1846881" y="0"/>
              </a:moveTo>
              <a:lnTo>
                <a:pt x="1846881" y="160266"/>
              </a:lnTo>
              <a:lnTo>
                <a:pt x="0" y="160266"/>
              </a:lnTo>
              <a:lnTo>
                <a:pt x="0" y="320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6BC49-5FC9-438B-BD4D-F178B9B6AB1F}">
      <dsp:nvSpPr>
        <dsp:cNvPr id="0" name=""/>
        <dsp:cNvSpPr/>
      </dsp:nvSpPr>
      <dsp:spPr>
        <a:xfrm>
          <a:off x="763936" y="2201933"/>
          <a:ext cx="3693763" cy="320533"/>
        </a:xfrm>
        <a:custGeom>
          <a:avLst/>
          <a:gdLst/>
          <a:ahLst/>
          <a:cxnLst/>
          <a:rect l="0" t="0" r="0" b="0"/>
          <a:pathLst>
            <a:path>
              <a:moveTo>
                <a:pt x="3693763" y="0"/>
              </a:moveTo>
              <a:lnTo>
                <a:pt x="3693763" y="160266"/>
              </a:lnTo>
              <a:lnTo>
                <a:pt x="0" y="160266"/>
              </a:lnTo>
              <a:lnTo>
                <a:pt x="0" y="320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C8AF8-4340-41C8-96F1-7FF62874BEDD}">
      <dsp:nvSpPr>
        <dsp:cNvPr id="0" name=""/>
        <dsp:cNvSpPr/>
      </dsp:nvSpPr>
      <dsp:spPr>
        <a:xfrm>
          <a:off x="3694525" y="1438759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Содержание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и объём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понятий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культуры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речи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4525" y="1438759"/>
        <a:ext cx="1526348" cy="763174"/>
      </dsp:txXfrm>
    </dsp:sp>
    <dsp:sp modelId="{A976759F-C87F-4B58-BC4A-EE2F7C91E9FD}">
      <dsp:nvSpPr>
        <dsp:cNvPr id="0" name=""/>
        <dsp:cNvSpPr/>
      </dsp:nvSpPr>
      <dsp:spPr>
        <a:xfrm>
          <a:off x="761" y="2522466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Речь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1" y="2522466"/>
        <a:ext cx="1526348" cy="763174"/>
      </dsp:txXfrm>
    </dsp:sp>
    <dsp:sp modelId="{005908C2-43AA-4059-8923-52005CD464C9}">
      <dsp:nvSpPr>
        <dsp:cNvPr id="0" name=""/>
        <dsp:cNvSpPr/>
      </dsp:nvSpPr>
      <dsp:spPr>
        <a:xfrm>
          <a:off x="1847643" y="2522466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Коммуникация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47643" y="2522466"/>
        <a:ext cx="1526348" cy="763174"/>
      </dsp:txXfrm>
    </dsp:sp>
    <dsp:sp modelId="{16C2022B-E599-47B1-804D-4787DF3DFE06}">
      <dsp:nvSpPr>
        <dsp:cNvPr id="0" name=""/>
        <dsp:cNvSpPr/>
      </dsp:nvSpPr>
      <dsp:spPr>
        <a:xfrm>
          <a:off x="3694525" y="2522466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Язык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4525" y="2522466"/>
        <a:ext cx="1526348" cy="763174"/>
      </dsp:txXfrm>
    </dsp:sp>
    <dsp:sp modelId="{E7187A5F-9744-42A6-9B55-192DC43BCEEA}">
      <dsp:nvSpPr>
        <dsp:cNvPr id="0" name=""/>
        <dsp:cNvSpPr/>
      </dsp:nvSpPr>
      <dsp:spPr>
        <a:xfrm>
          <a:off x="5541407" y="2522466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Текст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41407" y="2522466"/>
        <a:ext cx="1526348" cy="763174"/>
      </dsp:txXfrm>
    </dsp:sp>
    <dsp:sp modelId="{C10FA944-7367-49D5-A9B9-7AACBF5D557B}">
      <dsp:nvSpPr>
        <dsp:cNvPr id="0" name=""/>
        <dsp:cNvSpPr/>
      </dsp:nvSpPr>
      <dsp:spPr>
        <a:xfrm>
          <a:off x="7388289" y="2522466"/>
          <a:ext cx="1526348" cy="763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Качества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речи</a:t>
          </a:r>
          <a:endParaRPr kumimoji="0" lang="ru-RU" altLang="ru-RU" sz="10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88289" y="2522466"/>
        <a:ext cx="1526348" cy="763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43610-DB19-45C1-9F00-183D72BD956D}">
      <dsp:nvSpPr>
        <dsp:cNvPr id="0" name=""/>
        <dsp:cNvSpPr/>
      </dsp:nvSpPr>
      <dsp:spPr>
        <a:xfrm>
          <a:off x="0" y="1386998"/>
          <a:ext cx="2423160" cy="2423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A8528-16A3-425A-BF39-2E3E92C4104E}">
      <dsp:nvSpPr>
        <dsp:cNvPr id="0" name=""/>
        <dsp:cNvSpPr/>
      </dsp:nvSpPr>
      <dsp:spPr>
        <a:xfrm>
          <a:off x="484632" y="1871630"/>
          <a:ext cx="1453896" cy="1453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726A3-6931-41F5-AFEA-551F8EA58565}">
      <dsp:nvSpPr>
        <dsp:cNvPr id="0" name=""/>
        <dsp:cNvSpPr/>
      </dsp:nvSpPr>
      <dsp:spPr>
        <a:xfrm>
          <a:off x="969264" y="2356262"/>
          <a:ext cx="484632" cy="4846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F0E1D-53FA-4086-9840-F7B602EFD726}">
      <dsp:nvSpPr>
        <dsp:cNvPr id="0" name=""/>
        <dsp:cNvSpPr/>
      </dsp:nvSpPr>
      <dsp:spPr>
        <a:xfrm>
          <a:off x="2827020" y="579278"/>
          <a:ext cx="1211580" cy="70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2827020" y="579278"/>
        <a:ext cx="1211580" cy="706755"/>
      </dsp:txXfrm>
    </dsp:sp>
    <dsp:sp modelId="{34DAFCD1-A633-4E61-950C-D98C709792CF}">
      <dsp:nvSpPr>
        <dsp:cNvPr id="0" name=""/>
        <dsp:cNvSpPr/>
      </dsp:nvSpPr>
      <dsp:spPr>
        <a:xfrm>
          <a:off x="2524125" y="932655"/>
          <a:ext cx="3028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57AF9-0175-4ADF-8438-EAFCA44DB681}">
      <dsp:nvSpPr>
        <dsp:cNvPr id="0" name=""/>
        <dsp:cNvSpPr/>
      </dsp:nvSpPr>
      <dsp:spPr>
        <a:xfrm rot="5400000">
          <a:off x="1034487" y="1110152"/>
          <a:ext cx="1665518" cy="13113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32E2A-61B6-48AF-A10B-09CFA255A396}">
      <dsp:nvSpPr>
        <dsp:cNvPr id="0" name=""/>
        <dsp:cNvSpPr/>
      </dsp:nvSpPr>
      <dsp:spPr>
        <a:xfrm>
          <a:off x="2827020" y="1286033"/>
          <a:ext cx="1211580" cy="70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2827020" y="1286033"/>
        <a:ext cx="1211580" cy="706755"/>
      </dsp:txXfrm>
    </dsp:sp>
    <dsp:sp modelId="{360531AF-12EC-4F6F-A303-D476BCCCBD5C}">
      <dsp:nvSpPr>
        <dsp:cNvPr id="0" name=""/>
        <dsp:cNvSpPr/>
      </dsp:nvSpPr>
      <dsp:spPr>
        <a:xfrm>
          <a:off x="2524125" y="1639410"/>
          <a:ext cx="3028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B9C91-3481-4893-91F5-77DAC245B1D4}">
      <dsp:nvSpPr>
        <dsp:cNvPr id="0" name=""/>
        <dsp:cNvSpPr/>
      </dsp:nvSpPr>
      <dsp:spPr>
        <a:xfrm rot="5400000">
          <a:off x="1391984" y="1805882"/>
          <a:ext cx="1297844" cy="96401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01EF0-097E-4A2C-B6D3-7D2A5E629C2A}">
      <dsp:nvSpPr>
        <dsp:cNvPr id="0" name=""/>
        <dsp:cNvSpPr/>
      </dsp:nvSpPr>
      <dsp:spPr>
        <a:xfrm>
          <a:off x="2827020" y="1992788"/>
          <a:ext cx="1211580" cy="70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2827020" y="1992788"/>
        <a:ext cx="1211580" cy="706755"/>
      </dsp:txXfrm>
    </dsp:sp>
    <dsp:sp modelId="{8F0884E9-042F-4E1A-AAB2-62E23CB28831}">
      <dsp:nvSpPr>
        <dsp:cNvPr id="0" name=""/>
        <dsp:cNvSpPr/>
      </dsp:nvSpPr>
      <dsp:spPr>
        <a:xfrm>
          <a:off x="2524125" y="2346166"/>
          <a:ext cx="3028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7F6D0-AEB5-4BFF-8F7A-BC9FC0C932F5}">
      <dsp:nvSpPr>
        <dsp:cNvPr id="0" name=""/>
        <dsp:cNvSpPr/>
      </dsp:nvSpPr>
      <dsp:spPr>
        <a:xfrm rot="5400000">
          <a:off x="1749925" y="2501046"/>
          <a:ext cx="927262" cy="61669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6AE8D-25DD-49A5-A484-21D48376E5CA}">
      <dsp:nvSpPr>
        <dsp:cNvPr id="0" name=""/>
        <dsp:cNvSpPr/>
      </dsp:nvSpPr>
      <dsp:spPr>
        <a:xfrm>
          <a:off x="3879949" y="2077663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Показатели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200" b="1" i="1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культуры  речи</a:t>
          </a:r>
          <a:endParaRPr kumimoji="0" lang="ru-RU" altLang="ru-RU" sz="1200" b="1" i="1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2646" y="2280360"/>
        <a:ext cx="978707" cy="978707"/>
      </dsp:txXfrm>
    </dsp:sp>
    <dsp:sp modelId="{2A99EE8D-9341-4E8C-8DA1-13A87DCBEE45}">
      <dsp:nvSpPr>
        <dsp:cNvPr id="0" name=""/>
        <dsp:cNvSpPr/>
      </dsp:nvSpPr>
      <dsp:spPr>
        <a:xfrm rot="16200000">
          <a:off x="4226858" y="1718898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54742" y="1715264"/>
        <a:ext cx="34514" cy="34514"/>
      </dsp:txXfrm>
    </dsp:sp>
    <dsp:sp modelId="{D0161A77-0EDF-4FAF-9075-571705630DC2}">
      <dsp:nvSpPr>
        <dsp:cNvPr id="0" name=""/>
        <dsp:cNvSpPr/>
      </dsp:nvSpPr>
      <dsp:spPr>
        <a:xfrm>
          <a:off x="3879949" y="3278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Содержательность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4082646" y="205975"/>
        <a:ext cx="978707" cy="978707"/>
      </dsp:txXfrm>
    </dsp:sp>
    <dsp:sp modelId="{3CF04FBB-BD73-490A-A0C4-321AA390318B}">
      <dsp:nvSpPr>
        <dsp:cNvPr id="0" name=""/>
        <dsp:cNvSpPr/>
      </dsp:nvSpPr>
      <dsp:spPr>
        <a:xfrm rot="19285714">
          <a:off x="5037767" y="2109412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65652" y="2105778"/>
        <a:ext cx="34514" cy="34514"/>
      </dsp:txXfrm>
    </dsp:sp>
    <dsp:sp modelId="{2C86E246-8688-4A09-9CD2-3F5B7CD29198}">
      <dsp:nvSpPr>
        <dsp:cNvPr id="0" name=""/>
        <dsp:cNvSpPr/>
      </dsp:nvSpPr>
      <dsp:spPr>
        <a:xfrm>
          <a:off x="5501769" y="784305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Логичность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5704466" y="987002"/>
        <a:ext cx="978707" cy="978707"/>
      </dsp:txXfrm>
    </dsp:sp>
    <dsp:sp modelId="{3A201962-7A4B-466E-BAE5-087C46DEBE77}">
      <dsp:nvSpPr>
        <dsp:cNvPr id="0" name=""/>
        <dsp:cNvSpPr/>
      </dsp:nvSpPr>
      <dsp:spPr>
        <a:xfrm rot="771429">
          <a:off x="5238046" y="2986888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65931" y="2983254"/>
        <a:ext cx="34514" cy="34514"/>
      </dsp:txXfrm>
    </dsp:sp>
    <dsp:sp modelId="{DE0743EE-B0B7-4A09-AED6-A1762558E33F}">
      <dsp:nvSpPr>
        <dsp:cNvPr id="0" name=""/>
        <dsp:cNvSpPr/>
      </dsp:nvSpPr>
      <dsp:spPr>
        <a:xfrm>
          <a:off x="5902325" y="2539257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Выразительность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6105022" y="2741954"/>
        <a:ext cx="978707" cy="978707"/>
      </dsp:txXfrm>
    </dsp:sp>
    <dsp:sp modelId="{BC441642-B01E-4BBD-817A-3998C7C01693}">
      <dsp:nvSpPr>
        <dsp:cNvPr id="0" name=""/>
        <dsp:cNvSpPr/>
      </dsp:nvSpPr>
      <dsp:spPr>
        <a:xfrm rot="3857143">
          <a:off x="4676879" y="3690569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04763" y="3686935"/>
        <a:ext cx="34514" cy="34514"/>
      </dsp:txXfrm>
    </dsp:sp>
    <dsp:sp modelId="{EFB70A61-C842-4050-BF27-CCEE80D2A12D}">
      <dsp:nvSpPr>
        <dsp:cNvPr id="0" name=""/>
        <dsp:cNvSpPr/>
      </dsp:nvSpPr>
      <dsp:spPr>
        <a:xfrm>
          <a:off x="4779991" y="3946620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Точность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4982688" y="4149317"/>
        <a:ext cx="978707" cy="978707"/>
      </dsp:txXfrm>
    </dsp:sp>
    <dsp:sp modelId="{EFFD9685-51AE-4C85-8428-5FD7F52F96D2}">
      <dsp:nvSpPr>
        <dsp:cNvPr id="0" name=""/>
        <dsp:cNvSpPr/>
      </dsp:nvSpPr>
      <dsp:spPr>
        <a:xfrm rot="6942857">
          <a:off x="3776836" y="3690569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104721" y="3686935"/>
        <a:ext cx="34514" cy="34514"/>
      </dsp:txXfrm>
    </dsp:sp>
    <dsp:sp modelId="{13F522FA-C39B-4AE2-8634-D9D52456BF75}">
      <dsp:nvSpPr>
        <dsp:cNvPr id="0" name=""/>
        <dsp:cNvSpPr/>
      </dsp:nvSpPr>
      <dsp:spPr>
        <a:xfrm>
          <a:off x="2979907" y="3946620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Ясность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3182604" y="4149317"/>
        <a:ext cx="978707" cy="978707"/>
      </dsp:txXfrm>
    </dsp:sp>
    <dsp:sp modelId="{609AE861-7038-4DAB-998B-D0647E9F3F19}">
      <dsp:nvSpPr>
        <dsp:cNvPr id="0" name=""/>
        <dsp:cNvSpPr/>
      </dsp:nvSpPr>
      <dsp:spPr>
        <a:xfrm rot="10028571">
          <a:off x="3215669" y="2986888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43554" y="2983254"/>
        <a:ext cx="34514" cy="34514"/>
      </dsp:txXfrm>
    </dsp:sp>
    <dsp:sp modelId="{374450FA-F557-42BA-96BE-D345CFFC7EC6}">
      <dsp:nvSpPr>
        <dsp:cNvPr id="0" name=""/>
        <dsp:cNvSpPr/>
      </dsp:nvSpPr>
      <dsp:spPr>
        <a:xfrm>
          <a:off x="1857572" y="2539257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Чистота</a:t>
          </a: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0269" y="2741954"/>
        <a:ext cx="978707" cy="978707"/>
      </dsp:txXfrm>
    </dsp:sp>
    <dsp:sp modelId="{4F6E4502-3397-41C2-8705-2CAFA22FD8A0}">
      <dsp:nvSpPr>
        <dsp:cNvPr id="0" name=""/>
        <dsp:cNvSpPr/>
      </dsp:nvSpPr>
      <dsp:spPr>
        <a:xfrm rot="13114286">
          <a:off x="3415948" y="2109412"/>
          <a:ext cx="690283" cy="27246"/>
        </a:xfrm>
        <a:custGeom>
          <a:avLst/>
          <a:gdLst/>
          <a:ahLst/>
          <a:cxnLst/>
          <a:rect l="0" t="0" r="0" b="0"/>
          <a:pathLst>
            <a:path>
              <a:moveTo>
                <a:pt x="0" y="13623"/>
              </a:moveTo>
              <a:lnTo>
                <a:pt x="690283" y="13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743832" y="2105778"/>
        <a:ext cx="34514" cy="34514"/>
      </dsp:txXfrm>
    </dsp:sp>
    <dsp:sp modelId="{1A8614CC-0FB2-49A2-94BD-A33728DE4EDF}">
      <dsp:nvSpPr>
        <dsp:cNvPr id="0" name=""/>
        <dsp:cNvSpPr/>
      </dsp:nvSpPr>
      <dsp:spPr>
        <a:xfrm>
          <a:off x="2258129" y="784305"/>
          <a:ext cx="1384101" cy="1384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Правильность</a:t>
          </a:r>
          <a:endParaRPr kumimoji="0" lang="ru-RU" altLang="ru-RU" sz="800" b="1" i="0" u="none" strike="noStrike" kern="1200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2460826" y="987002"/>
        <a:ext cx="978707" cy="9787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89BC5-918B-46E1-AB7F-20C53719CB65}">
      <dsp:nvSpPr>
        <dsp:cNvPr id="0" name=""/>
        <dsp:cNvSpPr/>
      </dsp:nvSpPr>
      <dsp:spPr>
        <a:xfrm>
          <a:off x="4114799" y="13094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727D5-3E1F-4D65-BEF0-9A61AD69C5C6}">
      <dsp:nvSpPr>
        <dsp:cNvPr id="0" name=""/>
        <dsp:cNvSpPr/>
      </dsp:nvSpPr>
      <dsp:spPr>
        <a:xfrm>
          <a:off x="4069079" y="13094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2AE1A-7A4F-4DED-9D7A-F8D03D5A373D}">
      <dsp:nvSpPr>
        <dsp:cNvPr id="0" name=""/>
        <dsp:cNvSpPr/>
      </dsp:nvSpPr>
      <dsp:spPr>
        <a:xfrm>
          <a:off x="1203548" y="13094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AD5DA-F8E1-4098-A312-0D183660F4F2}">
      <dsp:nvSpPr>
        <dsp:cNvPr id="0" name=""/>
        <dsp:cNvSpPr/>
      </dsp:nvSpPr>
      <dsp:spPr>
        <a:xfrm>
          <a:off x="2911803" y="1064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Виды сочинений</a:t>
          </a:r>
          <a:endParaRPr kumimoji="0" lang="ru-RU" altLang="ru-RU" sz="2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2911803" y="106474"/>
        <a:ext cx="2405992" cy="1202996"/>
      </dsp:txXfrm>
    </dsp:sp>
    <dsp:sp modelId="{7B029FF8-75BA-4560-96DF-ED6956ECCB0A}">
      <dsp:nvSpPr>
        <dsp:cNvPr id="0" name=""/>
        <dsp:cNvSpPr/>
      </dsp:nvSpPr>
      <dsp:spPr>
        <a:xfrm>
          <a:off x="552" y="18147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описание</a:t>
          </a:r>
          <a:endParaRPr kumimoji="0" lang="ru-RU" altLang="ru-RU" sz="2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2" y="1814729"/>
        <a:ext cx="2405992" cy="1202996"/>
      </dsp:txXfrm>
    </dsp:sp>
    <dsp:sp modelId="{45393AE0-50AB-464C-8359-1B4AD42E6E21}">
      <dsp:nvSpPr>
        <dsp:cNvPr id="0" name=""/>
        <dsp:cNvSpPr/>
      </dsp:nvSpPr>
      <dsp:spPr>
        <a:xfrm>
          <a:off x="2911803" y="18147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 элементами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рассуждения</a:t>
          </a:r>
          <a:endParaRPr kumimoji="0" lang="ru-RU" altLang="ru-RU" sz="2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11803" y="1814729"/>
        <a:ext cx="2405992" cy="1202996"/>
      </dsp:txXfrm>
    </dsp:sp>
    <dsp:sp modelId="{E0D098D8-8D44-49C4-884E-2E5809889B57}">
      <dsp:nvSpPr>
        <dsp:cNvPr id="0" name=""/>
        <dsp:cNvSpPr/>
      </dsp:nvSpPr>
      <dsp:spPr>
        <a:xfrm>
          <a:off x="5823054" y="18147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Сочинение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 картине или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серии картинок</a:t>
          </a:r>
          <a:endParaRPr kumimoji="0" lang="ru-RU" altLang="ru-RU" sz="2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3054" y="1814729"/>
        <a:ext cx="2405992" cy="12029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E112E-B26B-4317-A0B5-3ABE1DDCE14D}">
      <dsp:nvSpPr>
        <dsp:cNvPr id="0" name=""/>
        <dsp:cNvSpPr/>
      </dsp:nvSpPr>
      <dsp:spPr>
        <a:xfrm>
          <a:off x="3516755" y="1573655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691918" y="1748818"/>
        <a:ext cx="845763" cy="845763"/>
      </dsp:txXfrm>
    </dsp:sp>
    <dsp:sp modelId="{CB1F4B85-5AB2-46FE-865D-8E1E5846306F}">
      <dsp:nvSpPr>
        <dsp:cNvPr id="0" name=""/>
        <dsp:cNvSpPr/>
      </dsp:nvSpPr>
      <dsp:spPr>
        <a:xfrm rot="16200000">
          <a:off x="3933987" y="1379761"/>
          <a:ext cx="361625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361625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05759" y="1383801"/>
        <a:ext cx="18081" cy="18081"/>
      </dsp:txXfrm>
    </dsp:sp>
    <dsp:sp modelId="{F47EE775-80DB-4564-AF15-9C7B985ABB60}">
      <dsp:nvSpPr>
        <dsp:cNvPr id="0" name=""/>
        <dsp:cNvSpPr/>
      </dsp:nvSpPr>
      <dsp:spPr>
        <a:xfrm>
          <a:off x="3516755" y="15940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691918" y="191103"/>
        <a:ext cx="845763" cy="845763"/>
      </dsp:txXfrm>
    </dsp:sp>
    <dsp:sp modelId="{DE76D4BD-966A-4DBC-BC8C-2B3E2B4B063A}">
      <dsp:nvSpPr>
        <dsp:cNvPr id="0" name=""/>
        <dsp:cNvSpPr/>
      </dsp:nvSpPr>
      <dsp:spPr>
        <a:xfrm>
          <a:off x="4712844" y="2158619"/>
          <a:ext cx="361625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361625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84616" y="2162659"/>
        <a:ext cx="18081" cy="18081"/>
      </dsp:txXfrm>
    </dsp:sp>
    <dsp:sp modelId="{765EBE85-4249-4EA0-8F23-B2B233456216}">
      <dsp:nvSpPr>
        <dsp:cNvPr id="0" name=""/>
        <dsp:cNvSpPr/>
      </dsp:nvSpPr>
      <dsp:spPr>
        <a:xfrm>
          <a:off x="5074470" y="1573655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249633" y="1748818"/>
        <a:ext cx="845763" cy="845763"/>
      </dsp:txXfrm>
    </dsp:sp>
    <dsp:sp modelId="{485C0C24-2A0E-4049-83CB-55E8503D552A}">
      <dsp:nvSpPr>
        <dsp:cNvPr id="0" name=""/>
        <dsp:cNvSpPr/>
      </dsp:nvSpPr>
      <dsp:spPr>
        <a:xfrm rot="5400000">
          <a:off x="3933987" y="2937476"/>
          <a:ext cx="361625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361625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05759" y="2941516"/>
        <a:ext cx="18081" cy="18081"/>
      </dsp:txXfrm>
    </dsp:sp>
    <dsp:sp modelId="{467BF492-E37F-4866-90A2-200F44C01E4D}">
      <dsp:nvSpPr>
        <dsp:cNvPr id="0" name=""/>
        <dsp:cNvSpPr/>
      </dsp:nvSpPr>
      <dsp:spPr>
        <a:xfrm>
          <a:off x="3516755" y="3131370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691918" y="3306533"/>
        <a:ext cx="845763" cy="845763"/>
      </dsp:txXfrm>
    </dsp:sp>
    <dsp:sp modelId="{8CE626C2-BBF9-43D1-AA04-9CB0353DCA0B}">
      <dsp:nvSpPr>
        <dsp:cNvPr id="0" name=""/>
        <dsp:cNvSpPr/>
      </dsp:nvSpPr>
      <dsp:spPr>
        <a:xfrm rot="10800000">
          <a:off x="3155129" y="2158619"/>
          <a:ext cx="361625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361625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26901" y="2162659"/>
        <a:ext cx="18081" cy="18081"/>
      </dsp:txXfrm>
    </dsp:sp>
    <dsp:sp modelId="{42599A72-5684-4516-859E-B8586FE8CEE5}">
      <dsp:nvSpPr>
        <dsp:cNvPr id="0" name=""/>
        <dsp:cNvSpPr/>
      </dsp:nvSpPr>
      <dsp:spPr>
        <a:xfrm>
          <a:off x="1959040" y="1573655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2134203" y="1748818"/>
        <a:ext cx="845763" cy="84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1B008-25CC-41CE-ADB7-CDD93D3A1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83C6-1D8A-4631-844E-85BFC4BE2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BDB5-492C-405D-860B-FFE5E4D41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7CE5-6151-4619-B235-3B713F6A5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8A5F-5C6B-4E66-B8A1-7DCBD07C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38A6-0099-4D7E-88A7-9DDE98EB8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FCF7-EE80-4EF7-B864-B454C7B10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4628-E107-4ACE-A83E-8E39F7DE4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1B66-09B1-4B5F-86E2-F8C66BA3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A188-E270-4ACA-996F-878A4430C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C8C5-11F0-493C-8C87-6DB020265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1953-DF80-4C88-94CD-B2BA6B085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051593D-47CB-4E9B-A7E1-81B35437E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8" r:id="rId9"/>
    <p:sldLayoutId id="2147484075" r:id="rId10"/>
    <p:sldLayoutId id="2147484076" r:id="rId11"/>
    <p:sldLayoutId id="2147484077" r:id="rId12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Преподавание в начальных классах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Курсовая</a:t>
            </a:r>
            <a:r>
              <a:rPr lang="ru-RU" sz="2800" dirty="0" smtClean="0"/>
              <a:t> работа (проект) </a:t>
            </a:r>
            <a:r>
              <a:rPr lang="ru-RU" sz="2800" dirty="0" smtClean="0"/>
              <a:t>на тему: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FF00"/>
                </a:solidFill>
              </a:rPr>
              <a:t>«Развитие культуры письменной речи младших школьников на уроках русского языка»</a:t>
            </a:r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Выполнила : студентка 4 курса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Полякова Т.атьяна Петровна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Ирина Николаевна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2020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Цель формирующего эксперимента</a:t>
            </a:r>
            <a:r>
              <a:rPr lang="ru-RU" sz="2800" smtClean="0">
                <a:latin typeface="Times New Roman" pitchFamily="18" charset="0"/>
              </a:rPr>
              <a:t>: наметить пути и условия, обеспечивающие развитие  культуры письменной речи  младших школьников. </a:t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381000" y="3429000"/>
          <a:ext cx="8229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381000" y="1843088"/>
            <a:ext cx="8534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>
                <a:latin typeface="Arial" charset="0"/>
              </a:rPr>
              <a:t>   </a:t>
            </a:r>
            <a:r>
              <a:rPr lang="ru-RU" b="1" i="1"/>
              <a:t>Основная задача</a:t>
            </a:r>
            <a:r>
              <a:rPr lang="ru-RU"/>
              <a:t> -  проведение  работы по обучению младших школьников написанию сочинений различных видов 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20574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   В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иды работы по развитию  речи учащихся, позволяющие  повысить уровень речевой культуры младших школьников, если их проводить систематически:</a:t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457200" y="1957388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609600" y="2068513"/>
            <a:ext cx="85344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ru-RU" i="1"/>
              <a:t>Составление связного  рассказа по картинке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Работа с деформированными текстами</a:t>
            </a:r>
            <a:r>
              <a:rPr lang="ru-RU"/>
              <a:t> 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из разрозненных предложений.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Сочинения-миниатюры.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– загадки.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Тексты – поздравления.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Обогащение словаря учащихся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Внеклассная работа (составление загадок, телеграмм, коротких писем героям сказок)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latin typeface="Times New Roman" pitchFamily="18" charset="0"/>
              </a:rPr>
              <a:t>   Целью контрольного эксперимента</a:t>
            </a:r>
            <a:r>
              <a:rPr lang="ru-RU" sz="2800" smtClean="0">
                <a:latin typeface="Times New Roman" pitchFamily="18" charset="0"/>
              </a:rPr>
              <a:t> было выявление уровня развития культуры письменной речи учащихся 2 класса на заключительном этапе экспериментальной работы.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b="1" smtClean="0"/>
              <a:t>Результаты контрольного уровня развития письменной культуры речи младших школьников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</p:txBody>
      </p:sp>
      <p:graphicFrame>
        <p:nvGraphicFramePr>
          <p:cNvPr id="56350" name="Group 30"/>
          <p:cNvGraphicFramePr>
            <a:graphicFrameLocks noGrp="1"/>
          </p:cNvGraphicFramePr>
          <p:nvPr>
            <p:ph sz="half" idx="2"/>
          </p:nvPr>
        </p:nvGraphicFramePr>
        <p:xfrm>
          <a:off x="609600" y="3505200"/>
          <a:ext cx="8077200" cy="2876550"/>
        </p:xfrm>
        <a:graphic>
          <a:graphicData uri="http://schemas.openxmlformats.org/drawingml/2006/table">
            <a:tbl>
              <a:tblPr/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Уровни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Динамика развития культуры речи второклассников</a:t>
            </a: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0" y="1905000"/>
          <a:ext cx="9144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Диаграмма" r:id="rId3" imgW="5581567" imgH="2362189" progId="MSGraph.Chart.8">
                  <p:embed/>
                </p:oleObj>
              </mc:Choice>
              <mc:Fallback>
                <p:oleObj name="Диаграмма" r:id="rId3" imgW="5581567" imgH="2362189" progId="MSGraph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5000"/>
                        <a:ext cx="9144000" cy="441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050"/>
            <a:ext cx="9144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РУУД</a:t>
            </a:r>
          </a:p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 на констатирующем этапе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463" y="908050"/>
          <a:ext cx="8870950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Диаграмма" r:id="rId3" imgW="5311141" imgH="2202226" progId="MSGraph.Chart.8">
                  <p:embed/>
                </p:oleObj>
              </mc:Choice>
              <mc:Fallback>
                <p:oleObj name="Диаграмма" r:id="rId3" imgW="5311141" imgH="2202226" progId="MSGraph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908050"/>
                        <a:ext cx="8870950" cy="540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b="1" smtClean="0"/>
              <a:t>Введение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1. Проблемы  изучения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1.1. Понятие исторической личности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1.2. Причины и значение изучения исторической личности на уроках  истории 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2. Изучение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2.1. Методические подходы к изучению исторической личности в начальной школе 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2.2. Анализ учебников по истории для начальной школы 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Заключение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Список литературы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Приложение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1357313"/>
            <a:ext cx="8713787" cy="50784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Необходимость формирования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регулятивных универсальных учебных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недостаточность проработанности методики формирования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этих универсальных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урочной деятельности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8839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Противоречие /проблема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8" y="836613"/>
            <a:ext cx="8497887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формирования регулятивных 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универсальных учебных действий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младших школьников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3789363"/>
            <a:ext cx="8497887" cy="3046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регулятивных универсальных учебных действий целеполагания и планирования 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младших школьников на уроках математики в Образовательной системе  «Школа - 2100»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1268413"/>
            <a:ext cx="8424862" cy="52816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Конкретизация методики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формирования регулятивных универсальных учебных действий 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уроках математики  и </a:t>
            </a:r>
          </a:p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условия эффективного внедрения методики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школу №1 г. Советский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1. Изучить проблему развития культуры письменной речи в психолого-педагогической и методической литературе.</a:t>
            </a:r>
          </a:p>
          <a:p>
            <a:pPr eaLnBrk="1" hangingPunct="1"/>
            <a:r>
              <a:rPr lang="ru-RU" b="1" smtClean="0"/>
              <a:t> 2. Провести диагностику развития культуры письменной речи младших школьников.</a:t>
            </a:r>
          </a:p>
          <a:p>
            <a:pPr eaLnBrk="1" hangingPunct="1"/>
            <a:r>
              <a:rPr lang="ru-RU" b="1" smtClean="0"/>
              <a:t> 3. Разработать и апробировать методические  приёмы развития культуры письменной речи на уроках русского языка в начальной школе и  выявить их эффективность.</a:t>
            </a:r>
          </a:p>
          <a:p>
            <a:pPr eaLnBrk="1" hangingPunct="1"/>
            <a:r>
              <a:rPr lang="ru-RU" b="1" smtClean="0"/>
              <a:t> 4. Выявить уровень сформированности культуры письменной речи младших школьников, подтверждающий результативность формирующего эксперимента.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838200"/>
            <a:ext cx="8763000" cy="1066800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Культура речи</a:t>
            </a:r>
            <a:r>
              <a:rPr lang="ru-RU" sz="2400" b="1" smtClean="0"/>
              <a:t>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</a:t>
            </a:r>
            <a:br>
              <a:rPr lang="ru-RU" sz="2400" b="1" smtClean="0"/>
            </a:br>
            <a:endParaRPr lang="ru-RU" sz="2800" b="1" smtClean="0"/>
          </a:p>
        </p:txBody>
      </p:sp>
      <p:graphicFrame>
        <p:nvGraphicFramePr>
          <p:cNvPr id="2" name="Схема 1"/>
          <p:cNvGraphicFramePr/>
          <p:nvPr/>
        </p:nvGraphicFramePr>
        <p:xfrm>
          <a:off x="228600" y="1905000"/>
          <a:ext cx="8915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57200" y="1935163"/>
          <a:ext cx="4038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0" y="8382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3400" y="-3810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</a:rPr>
              <a:t>Результаты исходного уровня развития культуры письменной речи младших школьников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447800" y="3635375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ru-RU" b="1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0328" name="Group 88"/>
          <p:cNvGraphicFramePr>
            <a:graphicFrameLocks noGrp="1"/>
          </p:cNvGraphicFramePr>
          <p:nvPr/>
        </p:nvGraphicFramePr>
        <p:xfrm>
          <a:off x="914400" y="1447800"/>
          <a:ext cx="7467600" cy="5266944"/>
        </p:xfrm>
        <a:graphic>
          <a:graphicData uri="http://schemas.openxmlformats.org/drawingml/2006/table">
            <a:tbl>
              <a:tblPr/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Уровень в баллах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Количество учащихся класса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(18 – 20)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(17 -13)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(12 и меньше)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105964"/>
      </a:dk2>
      <a:lt2>
        <a:srgbClr val="DBF5F9"/>
      </a:lt2>
      <a:accent1>
        <a:srgbClr val="0F6FC6"/>
      </a:accent1>
      <a:accent2>
        <a:srgbClr val="0B5394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597</TotalTime>
  <Words>551</Words>
  <Application>Microsoft Office PowerPoint</Application>
  <PresentationFormat>Экран (4:3)</PresentationFormat>
  <Paragraphs>124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Wingdings 2</vt:lpstr>
      <vt:lpstr>Calibri</vt:lpstr>
      <vt:lpstr>Поток</vt:lpstr>
      <vt:lpstr>Диаграмма</vt:lpstr>
      <vt:lpstr>ГБП ОУ «Калязинский колледж» Преподавание в начальных классах  (очное обучение)</vt:lpstr>
      <vt:lpstr>Структура</vt:lpstr>
      <vt:lpstr>Презентация PowerPoint</vt:lpstr>
      <vt:lpstr>Презентация PowerPoint</vt:lpstr>
      <vt:lpstr>Презентация PowerPoint</vt:lpstr>
      <vt:lpstr>Задачи:</vt:lpstr>
      <vt:lpstr>Культура речи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 </vt:lpstr>
      <vt:lpstr>  </vt:lpstr>
      <vt:lpstr>Результаты исходного уровня развития культуры письменной речи младших школьников</vt:lpstr>
      <vt:lpstr>Цель формирующего эксперимента: наметить пути и условия, обеспечивающие развитие  культуры письменной речи  младших школьников.  </vt:lpstr>
      <vt:lpstr>   Виды работы по развитию  речи учащихся, позволяющие  повысить уровень речевой культуры младших школьников, если их проводить систематически: </vt:lpstr>
      <vt:lpstr>   Целью контрольного эксперимента было выявление уровня развития культуры письменной речи учащихся 2 класса на заключительном этапе экспериментальной работы.</vt:lpstr>
      <vt:lpstr>Динамика развития культуры речи второклассников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Студент 3</cp:lastModifiedBy>
  <cp:revision>34</cp:revision>
  <cp:lastPrinted>1601-01-01T00:00:00Z</cp:lastPrinted>
  <dcterms:created xsi:type="dcterms:W3CDTF">1601-01-01T00:00:00Z</dcterms:created>
  <dcterms:modified xsi:type="dcterms:W3CDTF">2020-04-27T16:56:04Z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